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notesMasterIdLst>
    <p:notesMasterId r:id="rId18"/>
  </p:notesMasterIdLst>
  <p:sldIdLst>
    <p:sldId id="256" r:id="rId2"/>
    <p:sldId id="282" r:id="rId3"/>
    <p:sldId id="268" r:id="rId4"/>
    <p:sldId id="306" r:id="rId5"/>
    <p:sldId id="307" r:id="rId6"/>
    <p:sldId id="331" r:id="rId7"/>
    <p:sldId id="317" r:id="rId8"/>
    <p:sldId id="270" r:id="rId9"/>
    <p:sldId id="309" r:id="rId10"/>
    <p:sldId id="332" r:id="rId11"/>
    <p:sldId id="333" r:id="rId12"/>
    <p:sldId id="334" r:id="rId13"/>
    <p:sldId id="336" r:id="rId14"/>
    <p:sldId id="337" r:id="rId15"/>
    <p:sldId id="335" r:id="rId16"/>
    <p:sldId id="281" r:id="rId17"/>
  </p:sldIdLst>
  <p:sldSz cx="9144000" cy="6858000" type="screen4x3"/>
  <p:notesSz cx="6858000" cy="9144000"/>
  <p:defaultTextStyle>
    <a:defPPr>
      <a:defRPr lang="pl-P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61" autoAdjust="0"/>
    <p:restoredTop sz="94660"/>
  </p:normalViewPr>
  <p:slideViewPr>
    <p:cSldViewPr>
      <p:cViewPr varScale="1">
        <p:scale>
          <a:sx n="78" d="100"/>
          <a:sy n="78" d="100"/>
        </p:scale>
        <p:origin x="150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22564F-6EF9-436C-941E-1067479D26A4}" type="doc">
      <dgm:prSet loTypeId="urn:microsoft.com/office/officeart/2005/8/layout/vProcess5" loCatId="process" qsTypeId="urn:microsoft.com/office/officeart/2005/8/quickstyle/simple1" qsCatId="simple" csTypeId="urn:microsoft.com/office/officeart/2005/8/colors/accent1_5" csCatId="accent1" phldr="1"/>
      <dgm:spPr/>
      <dgm:t>
        <a:bodyPr/>
        <a:lstStyle/>
        <a:p>
          <a:endParaRPr lang="pl-PL"/>
        </a:p>
      </dgm:t>
    </dgm:pt>
    <dgm:pt modelId="{74BC4C42-9907-4778-9B63-D01D0F44666A}">
      <dgm:prSet phldrT="[Tekst]"/>
      <dgm:spPr/>
      <dgm:t>
        <a:bodyPr/>
        <a:lstStyle/>
        <a:p>
          <a:r>
            <a:rPr lang="pl-PL" dirty="0"/>
            <a:t>Approving a country</a:t>
          </a:r>
        </a:p>
      </dgm:t>
    </dgm:pt>
    <dgm:pt modelId="{62B18600-594F-47C1-986D-25B5CDC7CE23}" type="parTrans" cxnId="{2C45FD6E-E676-4F81-9F0E-8EF6B0CDD116}">
      <dgm:prSet/>
      <dgm:spPr/>
      <dgm:t>
        <a:bodyPr/>
        <a:lstStyle/>
        <a:p>
          <a:endParaRPr lang="pl-PL"/>
        </a:p>
      </dgm:t>
    </dgm:pt>
    <dgm:pt modelId="{28B122AA-BE79-4A07-B9C1-D6ED5DA86983}" type="sibTrans" cxnId="{2C45FD6E-E676-4F81-9F0E-8EF6B0CDD116}">
      <dgm:prSet/>
      <dgm:spPr/>
      <dgm:t>
        <a:bodyPr/>
        <a:lstStyle/>
        <a:p>
          <a:endParaRPr lang="pl-PL" dirty="0"/>
        </a:p>
      </dgm:t>
    </dgm:pt>
    <dgm:pt modelId="{92667342-E74D-49E4-AD33-D976D062784B}">
      <dgm:prSet phldrT="[Tekst]"/>
      <dgm:spPr/>
      <dgm:t>
        <a:bodyPr/>
        <a:lstStyle/>
        <a:p>
          <a:r>
            <a:rPr lang="en-GB" dirty="0"/>
            <a:t>Agreeing on export terms</a:t>
          </a:r>
          <a:endParaRPr lang="pl-PL" dirty="0"/>
        </a:p>
      </dgm:t>
    </dgm:pt>
    <dgm:pt modelId="{AD62BC6A-C059-4F18-B3A2-607C71B19A2C}" type="parTrans" cxnId="{742AFEB6-635D-4147-B19D-AC91250E214D}">
      <dgm:prSet/>
      <dgm:spPr/>
      <dgm:t>
        <a:bodyPr/>
        <a:lstStyle/>
        <a:p>
          <a:endParaRPr lang="pl-PL"/>
        </a:p>
      </dgm:t>
    </dgm:pt>
    <dgm:pt modelId="{A4793BD6-4A80-4CA9-A61E-D195EAA2CB34}" type="sibTrans" cxnId="{742AFEB6-635D-4147-B19D-AC91250E214D}">
      <dgm:prSet/>
      <dgm:spPr/>
      <dgm:t>
        <a:bodyPr/>
        <a:lstStyle/>
        <a:p>
          <a:endParaRPr lang="pl-PL" dirty="0"/>
        </a:p>
      </dgm:t>
    </dgm:pt>
    <dgm:pt modelId="{1E4E9EFC-2177-4BBD-8704-0302BA4C6EF8}">
      <dgm:prSet phldrT="[Tekst]"/>
      <dgm:spPr/>
      <dgm:t>
        <a:bodyPr/>
        <a:lstStyle/>
        <a:p>
          <a:r>
            <a:rPr lang="en-GB" dirty="0"/>
            <a:t>Agreeing on a health certificate</a:t>
          </a:r>
          <a:endParaRPr lang="pl-PL" dirty="0"/>
        </a:p>
      </dgm:t>
    </dgm:pt>
    <dgm:pt modelId="{5A1B6FF7-C834-411A-AEFE-68169D9C8C71}" type="parTrans" cxnId="{54B3F3A3-D35B-47FB-8D7A-8444FBB06190}">
      <dgm:prSet/>
      <dgm:spPr/>
      <dgm:t>
        <a:bodyPr/>
        <a:lstStyle/>
        <a:p>
          <a:endParaRPr lang="pl-PL"/>
        </a:p>
      </dgm:t>
    </dgm:pt>
    <dgm:pt modelId="{EC221CAB-FB32-4672-A679-93292CB63E01}" type="sibTrans" cxnId="{54B3F3A3-D35B-47FB-8D7A-8444FBB06190}">
      <dgm:prSet/>
      <dgm:spPr/>
      <dgm:t>
        <a:bodyPr/>
        <a:lstStyle/>
        <a:p>
          <a:endParaRPr lang="pl-PL" dirty="0"/>
        </a:p>
      </dgm:t>
    </dgm:pt>
    <dgm:pt modelId="{616A3B6A-6AD6-4738-AE4E-A4E666993A85}">
      <dgm:prSet phldrT="[Tekst]"/>
      <dgm:spPr/>
      <dgm:t>
        <a:bodyPr/>
        <a:lstStyle/>
        <a:p>
          <a:r>
            <a:rPr lang="pl-PL" dirty="0"/>
            <a:t>Approving plants</a:t>
          </a:r>
        </a:p>
      </dgm:t>
    </dgm:pt>
    <dgm:pt modelId="{CEDB680C-8F15-4DDF-9AF2-FF112B1B9561}" type="parTrans" cxnId="{E06B6358-FCD9-4703-9649-0C83CB1599FF}">
      <dgm:prSet/>
      <dgm:spPr/>
      <dgm:t>
        <a:bodyPr/>
        <a:lstStyle/>
        <a:p>
          <a:endParaRPr lang="pl-PL"/>
        </a:p>
      </dgm:t>
    </dgm:pt>
    <dgm:pt modelId="{DEF08036-56BE-4571-B2B7-A9DD4D0BAAB8}" type="sibTrans" cxnId="{E06B6358-FCD9-4703-9649-0C83CB1599FF}">
      <dgm:prSet/>
      <dgm:spPr/>
      <dgm:t>
        <a:bodyPr/>
        <a:lstStyle/>
        <a:p>
          <a:endParaRPr lang="pl-PL"/>
        </a:p>
      </dgm:t>
    </dgm:pt>
    <dgm:pt modelId="{B1EE465A-6A55-4232-BD90-23E3B19F89FD}" type="pres">
      <dgm:prSet presAssocID="{B322564F-6EF9-436C-941E-1067479D26A4}" presName="outerComposite" presStyleCnt="0">
        <dgm:presLayoutVars>
          <dgm:chMax val="5"/>
          <dgm:dir/>
          <dgm:resizeHandles val="exact"/>
        </dgm:presLayoutVars>
      </dgm:prSet>
      <dgm:spPr/>
    </dgm:pt>
    <dgm:pt modelId="{C8C99020-CD24-488C-94E4-71CDB2CAEEC3}" type="pres">
      <dgm:prSet presAssocID="{B322564F-6EF9-436C-941E-1067479D26A4}" presName="dummyMaxCanvas" presStyleCnt="0">
        <dgm:presLayoutVars/>
      </dgm:prSet>
      <dgm:spPr/>
    </dgm:pt>
    <dgm:pt modelId="{5283698D-89F6-410C-8EC6-457E9B22F11D}" type="pres">
      <dgm:prSet presAssocID="{B322564F-6EF9-436C-941E-1067479D26A4}" presName="FourNodes_1" presStyleLbl="node1" presStyleIdx="0" presStyleCnt="4">
        <dgm:presLayoutVars>
          <dgm:bulletEnabled val="1"/>
        </dgm:presLayoutVars>
      </dgm:prSet>
      <dgm:spPr/>
    </dgm:pt>
    <dgm:pt modelId="{C2622541-231A-48F6-B394-5F626E553551}" type="pres">
      <dgm:prSet presAssocID="{B322564F-6EF9-436C-941E-1067479D26A4}" presName="FourNodes_2" presStyleLbl="node1" presStyleIdx="1" presStyleCnt="4" custLinFactNeighborX="507" custLinFactNeighborY="3634">
        <dgm:presLayoutVars>
          <dgm:bulletEnabled val="1"/>
        </dgm:presLayoutVars>
      </dgm:prSet>
      <dgm:spPr/>
    </dgm:pt>
    <dgm:pt modelId="{C0E03A48-32D4-4B66-AA8E-9FC6224146B7}" type="pres">
      <dgm:prSet presAssocID="{B322564F-6EF9-436C-941E-1067479D26A4}" presName="FourNodes_3" presStyleLbl="node1" presStyleIdx="2" presStyleCnt="4">
        <dgm:presLayoutVars>
          <dgm:bulletEnabled val="1"/>
        </dgm:presLayoutVars>
      </dgm:prSet>
      <dgm:spPr/>
    </dgm:pt>
    <dgm:pt modelId="{ECF9C78E-B4EB-496B-812F-FDE7FF9B2E50}" type="pres">
      <dgm:prSet presAssocID="{B322564F-6EF9-436C-941E-1067479D26A4}" presName="FourNodes_4" presStyleLbl="node1" presStyleIdx="3" presStyleCnt="4">
        <dgm:presLayoutVars>
          <dgm:bulletEnabled val="1"/>
        </dgm:presLayoutVars>
      </dgm:prSet>
      <dgm:spPr/>
    </dgm:pt>
    <dgm:pt modelId="{CC43AACF-1423-4F66-AF17-B40E7E77848D}" type="pres">
      <dgm:prSet presAssocID="{B322564F-6EF9-436C-941E-1067479D26A4}" presName="FourConn_1-2" presStyleLbl="fgAccFollowNode1" presStyleIdx="0" presStyleCnt="3">
        <dgm:presLayoutVars>
          <dgm:bulletEnabled val="1"/>
        </dgm:presLayoutVars>
      </dgm:prSet>
      <dgm:spPr/>
    </dgm:pt>
    <dgm:pt modelId="{A7819A64-73DA-4A29-A0D6-831A2065321F}" type="pres">
      <dgm:prSet presAssocID="{B322564F-6EF9-436C-941E-1067479D26A4}" presName="FourConn_2-3" presStyleLbl="fgAccFollowNode1" presStyleIdx="1" presStyleCnt="3">
        <dgm:presLayoutVars>
          <dgm:bulletEnabled val="1"/>
        </dgm:presLayoutVars>
      </dgm:prSet>
      <dgm:spPr/>
    </dgm:pt>
    <dgm:pt modelId="{1299B110-D87C-421C-8234-D216E2C5D3E2}" type="pres">
      <dgm:prSet presAssocID="{B322564F-6EF9-436C-941E-1067479D26A4}" presName="FourConn_3-4" presStyleLbl="fgAccFollowNode1" presStyleIdx="2" presStyleCnt="3">
        <dgm:presLayoutVars>
          <dgm:bulletEnabled val="1"/>
        </dgm:presLayoutVars>
      </dgm:prSet>
      <dgm:spPr/>
    </dgm:pt>
    <dgm:pt modelId="{591C069B-6347-4516-9FC7-30A78691975F}" type="pres">
      <dgm:prSet presAssocID="{B322564F-6EF9-436C-941E-1067479D26A4}" presName="FourNodes_1_text" presStyleLbl="node1" presStyleIdx="3" presStyleCnt="4">
        <dgm:presLayoutVars>
          <dgm:bulletEnabled val="1"/>
        </dgm:presLayoutVars>
      </dgm:prSet>
      <dgm:spPr/>
    </dgm:pt>
    <dgm:pt modelId="{910258F3-41AE-479B-A3A6-2D10116E0EBE}" type="pres">
      <dgm:prSet presAssocID="{B322564F-6EF9-436C-941E-1067479D26A4}" presName="FourNodes_2_text" presStyleLbl="node1" presStyleIdx="3" presStyleCnt="4">
        <dgm:presLayoutVars>
          <dgm:bulletEnabled val="1"/>
        </dgm:presLayoutVars>
      </dgm:prSet>
      <dgm:spPr/>
    </dgm:pt>
    <dgm:pt modelId="{0987E9DA-2E13-4137-97A3-0588AF32C914}" type="pres">
      <dgm:prSet presAssocID="{B322564F-6EF9-436C-941E-1067479D26A4}" presName="FourNodes_3_text" presStyleLbl="node1" presStyleIdx="3" presStyleCnt="4">
        <dgm:presLayoutVars>
          <dgm:bulletEnabled val="1"/>
        </dgm:presLayoutVars>
      </dgm:prSet>
      <dgm:spPr/>
    </dgm:pt>
    <dgm:pt modelId="{EA6194BC-2EF3-4F5E-91CA-4E029E0F1EE2}" type="pres">
      <dgm:prSet presAssocID="{B322564F-6EF9-436C-941E-1067479D26A4}" presName="FourNodes_4_text" presStyleLbl="node1" presStyleIdx="3" presStyleCnt="4">
        <dgm:presLayoutVars>
          <dgm:bulletEnabled val="1"/>
        </dgm:presLayoutVars>
      </dgm:prSet>
      <dgm:spPr/>
    </dgm:pt>
  </dgm:ptLst>
  <dgm:cxnLst>
    <dgm:cxn modelId="{5B6A420D-ACE7-4295-815A-CA87CEF6E023}" type="presOf" srcId="{1E4E9EFC-2177-4BBD-8704-0302BA4C6EF8}" destId="{C0E03A48-32D4-4B66-AA8E-9FC6224146B7}" srcOrd="0" destOrd="0" presId="urn:microsoft.com/office/officeart/2005/8/layout/vProcess5"/>
    <dgm:cxn modelId="{66F1202D-F750-4D10-9E59-3CB1D876B33D}" type="presOf" srcId="{B322564F-6EF9-436C-941E-1067479D26A4}" destId="{B1EE465A-6A55-4232-BD90-23E3B19F89FD}" srcOrd="0" destOrd="0" presId="urn:microsoft.com/office/officeart/2005/8/layout/vProcess5"/>
    <dgm:cxn modelId="{778B616A-3059-438E-B516-88493DED99DC}" type="presOf" srcId="{616A3B6A-6AD6-4738-AE4E-A4E666993A85}" destId="{ECF9C78E-B4EB-496B-812F-FDE7FF9B2E50}" srcOrd="0" destOrd="0" presId="urn:microsoft.com/office/officeart/2005/8/layout/vProcess5"/>
    <dgm:cxn modelId="{7B0DFB4D-9A40-4E92-ADDC-B259A0FF7AFC}" type="presOf" srcId="{92667342-E74D-49E4-AD33-D976D062784B}" destId="{C2622541-231A-48F6-B394-5F626E553551}" srcOrd="0" destOrd="0" presId="urn:microsoft.com/office/officeart/2005/8/layout/vProcess5"/>
    <dgm:cxn modelId="{2C45FD6E-E676-4F81-9F0E-8EF6B0CDD116}" srcId="{B322564F-6EF9-436C-941E-1067479D26A4}" destId="{74BC4C42-9907-4778-9B63-D01D0F44666A}" srcOrd="0" destOrd="0" parTransId="{62B18600-594F-47C1-986D-25B5CDC7CE23}" sibTransId="{28B122AA-BE79-4A07-B9C1-D6ED5DA86983}"/>
    <dgm:cxn modelId="{A0AF4D6F-E61D-441A-828A-EFF9B062A005}" type="presOf" srcId="{92667342-E74D-49E4-AD33-D976D062784B}" destId="{910258F3-41AE-479B-A3A6-2D10116E0EBE}" srcOrd="1" destOrd="0" presId="urn:microsoft.com/office/officeart/2005/8/layout/vProcess5"/>
    <dgm:cxn modelId="{23824174-9B40-4946-9D68-5B6E03C86193}" type="presOf" srcId="{616A3B6A-6AD6-4738-AE4E-A4E666993A85}" destId="{EA6194BC-2EF3-4F5E-91CA-4E029E0F1EE2}" srcOrd="1" destOrd="0" presId="urn:microsoft.com/office/officeart/2005/8/layout/vProcess5"/>
    <dgm:cxn modelId="{E06B6358-FCD9-4703-9649-0C83CB1599FF}" srcId="{B322564F-6EF9-436C-941E-1067479D26A4}" destId="{616A3B6A-6AD6-4738-AE4E-A4E666993A85}" srcOrd="3" destOrd="0" parTransId="{CEDB680C-8F15-4DDF-9AF2-FF112B1B9561}" sibTransId="{DEF08036-56BE-4571-B2B7-A9DD4D0BAAB8}"/>
    <dgm:cxn modelId="{EE2C5878-F35E-45CB-A25B-7CB23A0949F4}" type="presOf" srcId="{28B122AA-BE79-4A07-B9C1-D6ED5DA86983}" destId="{CC43AACF-1423-4F66-AF17-B40E7E77848D}" srcOrd="0" destOrd="0" presId="urn:microsoft.com/office/officeart/2005/8/layout/vProcess5"/>
    <dgm:cxn modelId="{3627858C-E4AE-442D-BD26-E304D361F848}" type="presOf" srcId="{74BC4C42-9907-4778-9B63-D01D0F44666A}" destId="{5283698D-89F6-410C-8EC6-457E9B22F11D}" srcOrd="0" destOrd="0" presId="urn:microsoft.com/office/officeart/2005/8/layout/vProcess5"/>
    <dgm:cxn modelId="{54B3F3A3-D35B-47FB-8D7A-8444FBB06190}" srcId="{B322564F-6EF9-436C-941E-1067479D26A4}" destId="{1E4E9EFC-2177-4BBD-8704-0302BA4C6EF8}" srcOrd="2" destOrd="0" parTransId="{5A1B6FF7-C834-411A-AEFE-68169D9C8C71}" sibTransId="{EC221CAB-FB32-4672-A679-93292CB63E01}"/>
    <dgm:cxn modelId="{6FE897A6-2C09-4FFE-8F9F-A56CABA15E57}" type="presOf" srcId="{EC221CAB-FB32-4672-A679-93292CB63E01}" destId="{1299B110-D87C-421C-8234-D216E2C5D3E2}" srcOrd="0" destOrd="0" presId="urn:microsoft.com/office/officeart/2005/8/layout/vProcess5"/>
    <dgm:cxn modelId="{742AFEB6-635D-4147-B19D-AC91250E214D}" srcId="{B322564F-6EF9-436C-941E-1067479D26A4}" destId="{92667342-E74D-49E4-AD33-D976D062784B}" srcOrd="1" destOrd="0" parTransId="{AD62BC6A-C059-4F18-B3A2-607C71B19A2C}" sibTransId="{A4793BD6-4A80-4CA9-A61E-D195EAA2CB34}"/>
    <dgm:cxn modelId="{B0DEC1BA-6270-4ED1-82E1-87F2F3D0DA2D}" type="presOf" srcId="{A4793BD6-4A80-4CA9-A61E-D195EAA2CB34}" destId="{A7819A64-73DA-4A29-A0D6-831A2065321F}" srcOrd="0" destOrd="0" presId="urn:microsoft.com/office/officeart/2005/8/layout/vProcess5"/>
    <dgm:cxn modelId="{802074BF-CDF3-4EA8-B5AE-5CBF2DE7F5C1}" type="presOf" srcId="{74BC4C42-9907-4778-9B63-D01D0F44666A}" destId="{591C069B-6347-4516-9FC7-30A78691975F}" srcOrd="1" destOrd="0" presId="urn:microsoft.com/office/officeart/2005/8/layout/vProcess5"/>
    <dgm:cxn modelId="{2DFDACD3-BDC7-43EE-A1D9-1252AB167CA9}" type="presOf" srcId="{1E4E9EFC-2177-4BBD-8704-0302BA4C6EF8}" destId="{0987E9DA-2E13-4137-97A3-0588AF32C914}" srcOrd="1" destOrd="0" presId="urn:microsoft.com/office/officeart/2005/8/layout/vProcess5"/>
    <dgm:cxn modelId="{FFC2D0C6-E4FA-421F-BAD7-6881531359D4}" type="presParOf" srcId="{B1EE465A-6A55-4232-BD90-23E3B19F89FD}" destId="{C8C99020-CD24-488C-94E4-71CDB2CAEEC3}" srcOrd="0" destOrd="0" presId="urn:microsoft.com/office/officeart/2005/8/layout/vProcess5"/>
    <dgm:cxn modelId="{E825654F-9FC7-482F-9D55-4211828BE7D4}" type="presParOf" srcId="{B1EE465A-6A55-4232-BD90-23E3B19F89FD}" destId="{5283698D-89F6-410C-8EC6-457E9B22F11D}" srcOrd="1" destOrd="0" presId="urn:microsoft.com/office/officeart/2005/8/layout/vProcess5"/>
    <dgm:cxn modelId="{AAEDB85F-E52D-42D3-88E7-36E4411904DE}" type="presParOf" srcId="{B1EE465A-6A55-4232-BD90-23E3B19F89FD}" destId="{C2622541-231A-48F6-B394-5F626E553551}" srcOrd="2" destOrd="0" presId="urn:microsoft.com/office/officeart/2005/8/layout/vProcess5"/>
    <dgm:cxn modelId="{A775107E-BD9D-45A8-921A-97DC7E894963}" type="presParOf" srcId="{B1EE465A-6A55-4232-BD90-23E3B19F89FD}" destId="{C0E03A48-32D4-4B66-AA8E-9FC6224146B7}" srcOrd="3" destOrd="0" presId="urn:microsoft.com/office/officeart/2005/8/layout/vProcess5"/>
    <dgm:cxn modelId="{5493A5FE-687C-4BB3-94C7-3AEB7525C549}" type="presParOf" srcId="{B1EE465A-6A55-4232-BD90-23E3B19F89FD}" destId="{ECF9C78E-B4EB-496B-812F-FDE7FF9B2E50}" srcOrd="4" destOrd="0" presId="urn:microsoft.com/office/officeart/2005/8/layout/vProcess5"/>
    <dgm:cxn modelId="{F40A2EA4-6C70-4083-9402-C9B983C0018A}" type="presParOf" srcId="{B1EE465A-6A55-4232-BD90-23E3B19F89FD}" destId="{CC43AACF-1423-4F66-AF17-B40E7E77848D}" srcOrd="5" destOrd="0" presId="urn:microsoft.com/office/officeart/2005/8/layout/vProcess5"/>
    <dgm:cxn modelId="{295D642F-4A84-4697-B56C-FD36F4A91748}" type="presParOf" srcId="{B1EE465A-6A55-4232-BD90-23E3B19F89FD}" destId="{A7819A64-73DA-4A29-A0D6-831A2065321F}" srcOrd="6" destOrd="0" presId="urn:microsoft.com/office/officeart/2005/8/layout/vProcess5"/>
    <dgm:cxn modelId="{322FF733-D3AD-4EAC-B5B5-576C795AAA34}" type="presParOf" srcId="{B1EE465A-6A55-4232-BD90-23E3B19F89FD}" destId="{1299B110-D87C-421C-8234-D216E2C5D3E2}" srcOrd="7" destOrd="0" presId="urn:microsoft.com/office/officeart/2005/8/layout/vProcess5"/>
    <dgm:cxn modelId="{74E253B6-70DD-4E4A-B84F-4617F393D569}" type="presParOf" srcId="{B1EE465A-6A55-4232-BD90-23E3B19F89FD}" destId="{591C069B-6347-4516-9FC7-30A78691975F}" srcOrd="8" destOrd="0" presId="urn:microsoft.com/office/officeart/2005/8/layout/vProcess5"/>
    <dgm:cxn modelId="{47B19C5D-A270-4A5C-9D3F-C79B071A9B91}" type="presParOf" srcId="{B1EE465A-6A55-4232-BD90-23E3B19F89FD}" destId="{910258F3-41AE-479B-A3A6-2D10116E0EBE}" srcOrd="9" destOrd="0" presId="urn:microsoft.com/office/officeart/2005/8/layout/vProcess5"/>
    <dgm:cxn modelId="{B2276644-A0A9-4AEE-B213-3A1E4939D826}" type="presParOf" srcId="{B1EE465A-6A55-4232-BD90-23E3B19F89FD}" destId="{0987E9DA-2E13-4137-97A3-0588AF32C914}" srcOrd="10" destOrd="0" presId="urn:microsoft.com/office/officeart/2005/8/layout/vProcess5"/>
    <dgm:cxn modelId="{A0D73C96-4878-47E1-A3B0-65D88A08DB5F}" type="presParOf" srcId="{B1EE465A-6A55-4232-BD90-23E3B19F89FD}" destId="{EA6194BC-2EF3-4F5E-91CA-4E029E0F1EE2}"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83698D-89F6-410C-8EC6-457E9B22F11D}">
      <dsp:nvSpPr>
        <dsp:cNvPr id="0" name=""/>
        <dsp:cNvSpPr/>
      </dsp:nvSpPr>
      <dsp:spPr>
        <a:xfrm>
          <a:off x="0" y="0"/>
          <a:ext cx="5791200" cy="1018063"/>
        </a:xfrm>
        <a:prstGeom prst="roundRect">
          <a:avLst>
            <a:gd name="adj" fmla="val 10000"/>
          </a:avLst>
        </a:prstGeom>
        <a:solidFill>
          <a:schemeClr val="accent1">
            <a:alpha val="90000"/>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pl-PL" sz="2800" kern="1200" dirty="0"/>
            <a:t>Approving a country</a:t>
          </a:r>
        </a:p>
      </dsp:txBody>
      <dsp:txXfrm>
        <a:off x="29818" y="29818"/>
        <a:ext cx="4606603" cy="958427"/>
      </dsp:txXfrm>
    </dsp:sp>
    <dsp:sp modelId="{C2622541-231A-48F6-B394-5F626E553551}">
      <dsp:nvSpPr>
        <dsp:cNvPr id="0" name=""/>
        <dsp:cNvSpPr/>
      </dsp:nvSpPr>
      <dsp:spPr>
        <a:xfrm>
          <a:off x="514374" y="1240162"/>
          <a:ext cx="5791200" cy="1018063"/>
        </a:xfrm>
        <a:prstGeom prst="roundRect">
          <a:avLst>
            <a:gd name="adj" fmla="val 10000"/>
          </a:avLst>
        </a:prstGeom>
        <a:solidFill>
          <a:schemeClr val="accent1">
            <a:alpha val="90000"/>
            <a:hueOff val="0"/>
            <a:satOff val="0"/>
            <a:lumOff val="0"/>
            <a:alphaOff val="-13333"/>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t>Agreeing on export terms</a:t>
          </a:r>
          <a:endParaRPr lang="pl-PL" sz="2800" kern="1200" dirty="0"/>
        </a:p>
      </dsp:txBody>
      <dsp:txXfrm>
        <a:off x="544192" y="1269980"/>
        <a:ext cx="4584809" cy="958427"/>
      </dsp:txXfrm>
    </dsp:sp>
    <dsp:sp modelId="{C0E03A48-32D4-4B66-AA8E-9FC6224146B7}">
      <dsp:nvSpPr>
        <dsp:cNvPr id="0" name=""/>
        <dsp:cNvSpPr/>
      </dsp:nvSpPr>
      <dsp:spPr>
        <a:xfrm>
          <a:off x="962787" y="2406332"/>
          <a:ext cx="5791200" cy="1018063"/>
        </a:xfrm>
        <a:prstGeom prst="roundRect">
          <a:avLst>
            <a:gd name="adj" fmla="val 10000"/>
          </a:avLst>
        </a:prstGeom>
        <a:solidFill>
          <a:schemeClr val="accent1">
            <a:alpha val="90000"/>
            <a:hueOff val="0"/>
            <a:satOff val="0"/>
            <a:lumOff val="0"/>
            <a:alphaOff val="-26667"/>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t>Agreeing on a health certificate</a:t>
          </a:r>
          <a:endParaRPr lang="pl-PL" sz="2800" kern="1200" dirty="0"/>
        </a:p>
      </dsp:txBody>
      <dsp:txXfrm>
        <a:off x="992605" y="2436150"/>
        <a:ext cx="4592048" cy="958427"/>
      </dsp:txXfrm>
    </dsp:sp>
    <dsp:sp modelId="{ECF9C78E-B4EB-496B-812F-FDE7FF9B2E50}">
      <dsp:nvSpPr>
        <dsp:cNvPr id="0" name=""/>
        <dsp:cNvSpPr/>
      </dsp:nvSpPr>
      <dsp:spPr>
        <a:xfrm>
          <a:off x="1447800" y="3609499"/>
          <a:ext cx="5791200" cy="1018063"/>
        </a:xfrm>
        <a:prstGeom prst="roundRect">
          <a:avLst>
            <a:gd name="adj" fmla="val 10000"/>
          </a:avLst>
        </a:prstGeom>
        <a:solidFill>
          <a:schemeClr val="accent1">
            <a:alpha val="90000"/>
            <a:hueOff val="0"/>
            <a:satOff val="0"/>
            <a:lumOff val="0"/>
            <a:alphaOff val="-4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pl-PL" sz="2800" kern="1200" dirty="0"/>
            <a:t>Approving plants</a:t>
          </a:r>
        </a:p>
      </dsp:txBody>
      <dsp:txXfrm>
        <a:off x="1477618" y="3639317"/>
        <a:ext cx="4584809" cy="958427"/>
      </dsp:txXfrm>
    </dsp:sp>
    <dsp:sp modelId="{CC43AACF-1423-4F66-AF17-B40E7E77848D}">
      <dsp:nvSpPr>
        <dsp:cNvPr id="0" name=""/>
        <dsp:cNvSpPr/>
      </dsp:nvSpPr>
      <dsp:spPr>
        <a:xfrm>
          <a:off x="5129458" y="779744"/>
          <a:ext cx="661741" cy="661741"/>
        </a:xfrm>
        <a:prstGeom prst="downArrow">
          <a:avLst>
            <a:gd name="adj1" fmla="val 55000"/>
            <a:gd name="adj2" fmla="val 45000"/>
          </a:avLst>
        </a:prstGeom>
        <a:solidFill>
          <a:schemeClr val="accent1">
            <a:alpha val="90000"/>
            <a:tint val="40000"/>
            <a:hueOff val="0"/>
            <a:satOff val="0"/>
            <a:lumOff val="0"/>
            <a:alphaOff val="0"/>
          </a:scheme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pl-PL" sz="3100" kern="1200" dirty="0"/>
        </a:p>
      </dsp:txBody>
      <dsp:txXfrm>
        <a:off x="5278350" y="779744"/>
        <a:ext cx="363957" cy="497960"/>
      </dsp:txXfrm>
    </dsp:sp>
    <dsp:sp modelId="{A7819A64-73DA-4A29-A0D6-831A2065321F}">
      <dsp:nvSpPr>
        <dsp:cNvPr id="0" name=""/>
        <dsp:cNvSpPr/>
      </dsp:nvSpPr>
      <dsp:spPr>
        <a:xfrm>
          <a:off x="5614471" y="1982910"/>
          <a:ext cx="661741" cy="661741"/>
        </a:xfrm>
        <a:prstGeom prst="downArrow">
          <a:avLst>
            <a:gd name="adj1" fmla="val 55000"/>
            <a:gd name="adj2" fmla="val 45000"/>
          </a:avLst>
        </a:prstGeom>
        <a:solidFill>
          <a:schemeClr val="accent1">
            <a:alpha val="90000"/>
            <a:tint val="40000"/>
            <a:hueOff val="0"/>
            <a:satOff val="0"/>
            <a:lumOff val="0"/>
            <a:alphaOff val="-20000"/>
          </a:scheme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pl-PL" sz="3100" kern="1200" dirty="0"/>
        </a:p>
      </dsp:txBody>
      <dsp:txXfrm>
        <a:off x="5763363" y="1982910"/>
        <a:ext cx="363957" cy="497960"/>
      </dsp:txXfrm>
    </dsp:sp>
    <dsp:sp modelId="{1299B110-D87C-421C-8234-D216E2C5D3E2}">
      <dsp:nvSpPr>
        <dsp:cNvPr id="0" name=""/>
        <dsp:cNvSpPr/>
      </dsp:nvSpPr>
      <dsp:spPr>
        <a:xfrm>
          <a:off x="6092245" y="3186077"/>
          <a:ext cx="661741" cy="661741"/>
        </a:xfrm>
        <a:prstGeom prst="downArrow">
          <a:avLst>
            <a:gd name="adj1" fmla="val 55000"/>
            <a:gd name="adj2" fmla="val 45000"/>
          </a:avLst>
        </a:prstGeom>
        <a:solidFill>
          <a:schemeClr val="accent1">
            <a:alpha val="90000"/>
            <a:tint val="40000"/>
            <a:hueOff val="0"/>
            <a:satOff val="0"/>
            <a:lumOff val="0"/>
            <a:alphaOff val="-40000"/>
          </a:scheme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pl-PL" sz="3100" kern="1200" dirty="0"/>
        </a:p>
      </dsp:txBody>
      <dsp:txXfrm>
        <a:off x="6241137" y="3186077"/>
        <a:ext cx="363957" cy="49796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473A530C-B1B9-440C-94D0-E629C718808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pl-PL" dirty="0"/>
          </a:p>
        </p:txBody>
      </p:sp>
      <p:sp>
        <p:nvSpPr>
          <p:cNvPr id="3" name="Symbol zastępczy daty 2">
            <a:extLst>
              <a:ext uri="{FF2B5EF4-FFF2-40B4-BE49-F238E27FC236}">
                <a16:creationId xmlns:a16="http://schemas.microsoft.com/office/drawing/2014/main" id="{801A55BE-F1BC-41F9-8636-3B52B263B095}"/>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4C066F0-4D0C-4842-8060-8A5A1432DF79}" type="datetimeFigureOut">
              <a:rPr lang="pl-PL"/>
              <a:pPr>
                <a:defRPr/>
              </a:pPr>
              <a:t>09.11.2023</a:t>
            </a:fld>
            <a:endParaRPr lang="pl-PL" dirty="0"/>
          </a:p>
        </p:txBody>
      </p:sp>
      <p:sp>
        <p:nvSpPr>
          <p:cNvPr id="4" name="Symbol zastępczy obrazu slajdu 3">
            <a:extLst>
              <a:ext uri="{FF2B5EF4-FFF2-40B4-BE49-F238E27FC236}">
                <a16:creationId xmlns:a16="http://schemas.microsoft.com/office/drawing/2014/main" id="{CD6009D4-0775-4CEA-97C1-D1B74FF488B9}"/>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l-PL" noProof="0" dirty="0"/>
          </a:p>
        </p:txBody>
      </p:sp>
      <p:sp>
        <p:nvSpPr>
          <p:cNvPr id="5" name="Symbol zastępczy notatek 4">
            <a:extLst>
              <a:ext uri="{FF2B5EF4-FFF2-40B4-BE49-F238E27FC236}">
                <a16:creationId xmlns:a16="http://schemas.microsoft.com/office/drawing/2014/main" id="{25C37A2B-415B-459D-A60F-55D3F325C18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a:extLst>
              <a:ext uri="{FF2B5EF4-FFF2-40B4-BE49-F238E27FC236}">
                <a16:creationId xmlns:a16="http://schemas.microsoft.com/office/drawing/2014/main" id="{ABF5E070-C60E-41EB-950D-1CD2A0431AC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pl-PL" dirty="0"/>
          </a:p>
        </p:txBody>
      </p:sp>
      <p:sp>
        <p:nvSpPr>
          <p:cNvPr id="7" name="Symbol zastępczy numeru slajdu 6">
            <a:extLst>
              <a:ext uri="{FF2B5EF4-FFF2-40B4-BE49-F238E27FC236}">
                <a16:creationId xmlns:a16="http://schemas.microsoft.com/office/drawing/2014/main" id="{A9B1205A-259A-47B5-8DBE-873B2BDA054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CE6F29EF-3DCB-4E70-9C22-3890C9ADAE57}" type="slidenum">
              <a:rPr lang="pl-PL" altLang="pl-PL"/>
              <a:pPr>
                <a:defRPr/>
              </a:pPr>
              <a:t>‹#›</a:t>
            </a:fld>
            <a:endParaRPr lang="pl-PL" altLang="pl-PL" dirty="0"/>
          </a:p>
        </p:txBody>
      </p:sp>
    </p:spTree>
    <p:extLst>
      <p:ext uri="{BB962C8B-B14F-4D97-AF65-F5344CB8AC3E}">
        <p14:creationId xmlns:p14="http://schemas.microsoft.com/office/powerpoint/2010/main" val="16720322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A6679D0F-813D-4D87-A5FA-F5954F9FEDA7}"/>
              </a:ext>
            </a:extLst>
          </p:cNvPr>
          <p:cNvSpPr/>
          <p:nvPr/>
        </p:nvSpPr>
        <p:spPr>
          <a:xfrm flipH="1">
            <a:off x="2667000" y="0"/>
            <a:ext cx="6477000" cy="6858000"/>
          </a:xfrm>
          <a:prstGeom prst="rect">
            <a:avLst/>
          </a:prstGeom>
          <a:blipFill>
            <a:blip r:embed="rId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Łącznik prosty 8">
            <a:extLst>
              <a:ext uri="{FF2B5EF4-FFF2-40B4-BE49-F238E27FC236}">
                <a16:creationId xmlns:a16="http://schemas.microsoft.com/office/drawing/2014/main" id="{458A093A-3888-49FC-BAF4-0192C5D3717A}"/>
              </a:ext>
            </a:extLst>
          </p:cNvPr>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12" name="Tytuł 11"/>
          <p:cNvSpPr>
            <a:spLocks noGrp="1"/>
          </p:cNvSpPr>
          <p:nvPr>
            <p:ph type="ctrTitle"/>
          </p:nvPr>
        </p:nvSpPr>
        <p:spPr>
          <a:xfrm>
            <a:off x="3366868" y="533400"/>
            <a:ext cx="5105400" cy="2868168"/>
          </a:xfrm>
        </p:spPr>
        <p:txBody>
          <a:bodyPr>
            <a:noAutofit/>
          </a:bodyPr>
          <a:lstStyle>
            <a:lvl1pPr algn="r">
              <a:defRPr sz="4200" b="1"/>
            </a:lvl1pPr>
            <a:extLst/>
          </a:lstStyle>
          <a:p>
            <a:r>
              <a:rPr lang="pl-PL"/>
              <a:t>Kliknij, aby edytować styl</a:t>
            </a:r>
            <a:endParaRPr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l-PL"/>
              <a:t>Kliknij, aby edytować styl wzorca podtytułu</a:t>
            </a:r>
            <a:endParaRPr lang="en-US"/>
          </a:p>
        </p:txBody>
      </p:sp>
      <p:sp>
        <p:nvSpPr>
          <p:cNvPr id="6" name="Symbol zastępczy daty 30">
            <a:extLst>
              <a:ext uri="{FF2B5EF4-FFF2-40B4-BE49-F238E27FC236}">
                <a16:creationId xmlns:a16="http://schemas.microsoft.com/office/drawing/2014/main" id="{0FA5E3DC-EB87-4CF4-8204-67172B711252}"/>
              </a:ext>
            </a:extLst>
          </p:cNvPr>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E2FEB6CA-67F3-4095-9AC0-101C3558606C}" type="datetimeFigureOut">
              <a:rPr lang="pl-PL"/>
              <a:pPr>
                <a:defRPr/>
              </a:pPr>
              <a:t>09.11.2023</a:t>
            </a:fld>
            <a:endParaRPr lang="pl-PL" dirty="0"/>
          </a:p>
        </p:txBody>
      </p:sp>
      <p:sp>
        <p:nvSpPr>
          <p:cNvPr id="7" name="Symbol zastępczy stopki 17">
            <a:extLst>
              <a:ext uri="{FF2B5EF4-FFF2-40B4-BE49-F238E27FC236}">
                <a16:creationId xmlns:a16="http://schemas.microsoft.com/office/drawing/2014/main" id="{FA377208-7D1F-4D99-871C-534139CE841E}"/>
              </a:ext>
            </a:extLst>
          </p:cNvPr>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pl-PL" dirty="0"/>
          </a:p>
        </p:txBody>
      </p:sp>
      <p:sp>
        <p:nvSpPr>
          <p:cNvPr id="8" name="Symbol zastępczy numeru slajdu 28">
            <a:extLst>
              <a:ext uri="{FF2B5EF4-FFF2-40B4-BE49-F238E27FC236}">
                <a16:creationId xmlns:a16="http://schemas.microsoft.com/office/drawing/2014/main" id="{8B0BA048-E419-4D9C-B8E4-F7CF1EFA5116}"/>
              </a:ext>
            </a:extLst>
          </p:cNvPr>
          <p:cNvSpPr>
            <a:spLocks noGrp="1"/>
          </p:cNvSpPr>
          <p:nvPr>
            <p:ph type="sldNum" sz="quarter" idx="12"/>
          </p:nvPr>
        </p:nvSpPr>
        <p:spPr>
          <a:xfrm>
            <a:off x="7880350" y="6556375"/>
            <a:ext cx="588963" cy="228600"/>
          </a:xfrm>
        </p:spPr>
        <p:txBody>
          <a:bodyPr/>
          <a:lstStyle>
            <a:lvl1pPr>
              <a:defRPr>
                <a:solidFill>
                  <a:srgbClr val="FFFFFF"/>
                </a:solidFill>
              </a:defRPr>
            </a:lvl1pPr>
          </a:lstStyle>
          <a:p>
            <a:pPr>
              <a:defRPr/>
            </a:pPr>
            <a:fld id="{AD89B176-1A79-4433-8379-7FB0E74D0B46}" type="slidenum">
              <a:rPr lang="pl-PL" altLang="pl-PL"/>
              <a:pPr>
                <a:defRPr/>
              </a:pPr>
              <a:t>‹#›</a:t>
            </a:fld>
            <a:endParaRPr lang="pl-PL" altLang="pl-PL" dirty="0"/>
          </a:p>
        </p:txBody>
      </p:sp>
    </p:spTree>
    <p:extLst>
      <p:ext uri="{BB962C8B-B14F-4D97-AF65-F5344CB8AC3E}">
        <p14:creationId xmlns:p14="http://schemas.microsoft.com/office/powerpoint/2010/main" val="290858288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26">
            <a:extLst>
              <a:ext uri="{FF2B5EF4-FFF2-40B4-BE49-F238E27FC236}">
                <a16:creationId xmlns:a16="http://schemas.microsoft.com/office/drawing/2014/main" id="{CE16D8FC-8548-4947-A8BB-C05B092BEFD9}"/>
              </a:ext>
            </a:extLst>
          </p:cNvPr>
          <p:cNvSpPr>
            <a:spLocks noGrp="1"/>
          </p:cNvSpPr>
          <p:nvPr>
            <p:ph type="dt" sz="half" idx="10"/>
          </p:nvPr>
        </p:nvSpPr>
        <p:spPr/>
        <p:txBody>
          <a:bodyPr/>
          <a:lstStyle>
            <a:lvl1pPr>
              <a:defRPr/>
            </a:lvl1pPr>
          </a:lstStyle>
          <a:p>
            <a:pPr>
              <a:defRPr/>
            </a:pPr>
            <a:fld id="{76D48ECE-D6B3-4EDD-9713-0E8B0EC957FE}" type="datetimeFigureOut">
              <a:rPr lang="pl-PL"/>
              <a:pPr>
                <a:defRPr/>
              </a:pPr>
              <a:t>09.11.2023</a:t>
            </a:fld>
            <a:endParaRPr lang="pl-PL" dirty="0"/>
          </a:p>
        </p:txBody>
      </p:sp>
      <p:sp>
        <p:nvSpPr>
          <p:cNvPr id="5" name="Symbol zastępczy stopki 3">
            <a:extLst>
              <a:ext uri="{FF2B5EF4-FFF2-40B4-BE49-F238E27FC236}">
                <a16:creationId xmlns:a16="http://schemas.microsoft.com/office/drawing/2014/main" id="{D18C4AA9-88D3-4D18-960C-2A81651B8E26}"/>
              </a:ext>
            </a:extLst>
          </p:cNvPr>
          <p:cNvSpPr>
            <a:spLocks noGrp="1"/>
          </p:cNvSpPr>
          <p:nvPr>
            <p:ph type="ftr" sz="quarter" idx="11"/>
          </p:nvPr>
        </p:nvSpPr>
        <p:spPr/>
        <p:txBody>
          <a:bodyPr/>
          <a:lstStyle>
            <a:lvl1pPr>
              <a:defRPr/>
            </a:lvl1pPr>
          </a:lstStyle>
          <a:p>
            <a:pPr>
              <a:defRPr/>
            </a:pPr>
            <a:endParaRPr lang="pl-PL" dirty="0"/>
          </a:p>
        </p:txBody>
      </p:sp>
      <p:sp>
        <p:nvSpPr>
          <p:cNvPr id="6" name="Symbol zastępczy numeru slajdu 15">
            <a:extLst>
              <a:ext uri="{FF2B5EF4-FFF2-40B4-BE49-F238E27FC236}">
                <a16:creationId xmlns:a16="http://schemas.microsoft.com/office/drawing/2014/main" id="{8409BF27-2164-47F8-A925-E53DD8DE6110}"/>
              </a:ext>
            </a:extLst>
          </p:cNvPr>
          <p:cNvSpPr>
            <a:spLocks noGrp="1"/>
          </p:cNvSpPr>
          <p:nvPr>
            <p:ph type="sldNum" sz="quarter" idx="12"/>
          </p:nvPr>
        </p:nvSpPr>
        <p:spPr/>
        <p:txBody>
          <a:bodyPr/>
          <a:lstStyle>
            <a:lvl1pPr>
              <a:defRPr/>
            </a:lvl1pPr>
          </a:lstStyle>
          <a:p>
            <a:pPr>
              <a:defRPr/>
            </a:pPr>
            <a:fld id="{2E563B08-988D-49CA-9DEB-9B33CF200515}" type="slidenum">
              <a:rPr lang="pl-PL" altLang="pl-PL"/>
              <a:pPr>
                <a:defRPr/>
              </a:pPr>
              <a:t>‹#›</a:t>
            </a:fld>
            <a:endParaRPr lang="pl-PL" altLang="pl-PL" dirty="0"/>
          </a:p>
        </p:txBody>
      </p:sp>
    </p:spTree>
    <p:extLst>
      <p:ext uri="{BB962C8B-B14F-4D97-AF65-F5344CB8AC3E}">
        <p14:creationId xmlns:p14="http://schemas.microsoft.com/office/powerpoint/2010/main" val="630096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p>
            <a:r>
              <a:rPr lang="pl-PL"/>
              <a:t>Kliknij, aby edytować styl</a:t>
            </a:r>
            <a:endParaRPr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a:extLst>
              <a:ext uri="{FF2B5EF4-FFF2-40B4-BE49-F238E27FC236}">
                <a16:creationId xmlns:a16="http://schemas.microsoft.com/office/drawing/2014/main" id="{859D0B4B-20FA-414F-B632-4FEC849579AC}"/>
              </a:ext>
            </a:extLst>
          </p:cNvPr>
          <p:cNvSpPr>
            <a:spLocks noGrp="1"/>
          </p:cNvSpPr>
          <p:nvPr>
            <p:ph type="dt" sz="half" idx="10"/>
          </p:nvPr>
        </p:nvSpPr>
        <p:spPr>
          <a:xfrm>
            <a:off x="4243388" y="6557963"/>
            <a:ext cx="2001837" cy="227012"/>
          </a:xfrm>
        </p:spPr>
        <p:txBody>
          <a:bodyPr/>
          <a:lstStyle>
            <a:lvl1pPr>
              <a:defRPr/>
            </a:lvl1pPr>
            <a:extLst/>
          </a:lstStyle>
          <a:p>
            <a:pPr>
              <a:defRPr/>
            </a:pPr>
            <a:fld id="{8D0BD581-7E32-469E-A7D2-76D2ADB2B5B2}" type="datetimeFigureOut">
              <a:rPr lang="pl-PL"/>
              <a:pPr>
                <a:defRPr/>
              </a:pPr>
              <a:t>09.11.2023</a:t>
            </a:fld>
            <a:endParaRPr lang="pl-PL" dirty="0"/>
          </a:p>
        </p:txBody>
      </p:sp>
      <p:sp>
        <p:nvSpPr>
          <p:cNvPr id="5" name="Symbol zastępczy stopki 4">
            <a:extLst>
              <a:ext uri="{FF2B5EF4-FFF2-40B4-BE49-F238E27FC236}">
                <a16:creationId xmlns:a16="http://schemas.microsoft.com/office/drawing/2014/main" id="{1A95A016-BCBD-4AFD-97E9-07968E38F9F9}"/>
              </a:ext>
            </a:extLst>
          </p:cNvPr>
          <p:cNvSpPr>
            <a:spLocks noGrp="1"/>
          </p:cNvSpPr>
          <p:nvPr>
            <p:ph type="ftr" sz="quarter" idx="11"/>
          </p:nvPr>
        </p:nvSpPr>
        <p:spPr>
          <a:xfrm>
            <a:off x="457200" y="6556375"/>
            <a:ext cx="3657600" cy="228600"/>
          </a:xfrm>
        </p:spPr>
        <p:txBody>
          <a:bodyPr/>
          <a:lstStyle>
            <a:lvl1pPr>
              <a:defRPr/>
            </a:lvl1pPr>
            <a:extLst/>
          </a:lstStyle>
          <a:p>
            <a:pPr>
              <a:defRPr/>
            </a:pPr>
            <a:endParaRPr lang="pl-PL" dirty="0"/>
          </a:p>
        </p:txBody>
      </p:sp>
      <p:sp>
        <p:nvSpPr>
          <p:cNvPr id="6" name="Symbol zastępczy numeru slajdu 5">
            <a:extLst>
              <a:ext uri="{FF2B5EF4-FFF2-40B4-BE49-F238E27FC236}">
                <a16:creationId xmlns:a16="http://schemas.microsoft.com/office/drawing/2014/main" id="{057B309B-7FE0-4FE1-9C8B-DDA05782CD0B}"/>
              </a:ext>
            </a:extLst>
          </p:cNvPr>
          <p:cNvSpPr>
            <a:spLocks noGrp="1"/>
          </p:cNvSpPr>
          <p:nvPr>
            <p:ph type="sldNum" sz="quarter" idx="12"/>
          </p:nvPr>
        </p:nvSpPr>
        <p:spPr>
          <a:xfrm>
            <a:off x="6254750" y="6553200"/>
            <a:ext cx="587375" cy="228600"/>
          </a:xfrm>
        </p:spPr>
        <p:txBody>
          <a:bodyPr/>
          <a:lstStyle>
            <a:lvl1pPr>
              <a:defRPr/>
            </a:lvl1pPr>
          </a:lstStyle>
          <a:p>
            <a:pPr>
              <a:defRPr/>
            </a:pPr>
            <a:fld id="{A83714B5-3CB4-4BAE-8896-22DB92561473}" type="slidenum">
              <a:rPr lang="pl-PL" altLang="pl-PL"/>
              <a:pPr>
                <a:defRPr/>
              </a:pPr>
              <a:t>‹#›</a:t>
            </a:fld>
            <a:endParaRPr lang="pl-PL" altLang="pl-PL" dirty="0"/>
          </a:p>
        </p:txBody>
      </p:sp>
    </p:spTree>
    <p:extLst>
      <p:ext uri="{BB962C8B-B14F-4D97-AF65-F5344CB8AC3E}">
        <p14:creationId xmlns:p14="http://schemas.microsoft.com/office/powerpoint/2010/main" val="1779075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US"/>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26">
            <a:extLst>
              <a:ext uri="{FF2B5EF4-FFF2-40B4-BE49-F238E27FC236}">
                <a16:creationId xmlns:a16="http://schemas.microsoft.com/office/drawing/2014/main" id="{47462FBA-8987-4A6D-88A1-909F8D052832}"/>
              </a:ext>
            </a:extLst>
          </p:cNvPr>
          <p:cNvSpPr>
            <a:spLocks noGrp="1"/>
          </p:cNvSpPr>
          <p:nvPr>
            <p:ph type="dt" sz="half" idx="10"/>
          </p:nvPr>
        </p:nvSpPr>
        <p:spPr/>
        <p:txBody>
          <a:bodyPr/>
          <a:lstStyle>
            <a:lvl1pPr>
              <a:defRPr/>
            </a:lvl1pPr>
          </a:lstStyle>
          <a:p>
            <a:pPr>
              <a:defRPr/>
            </a:pPr>
            <a:fld id="{5B1ECC5E-98F4-41E7-AFA0-BE88E50EA183}" type="datetimeFigureOut">
              <a:rPr lang="pl-PL"/>
              <a:pPr>
                <a:defRPr/>
              </a:pPr>
              <a:t>09.11.2023</a:t>
            </a:fld>
            <a:endParaRPr lang="pl-PL" dirty="0"/>
          </a:p>
        </p:txBody>
      </p:sp>
      <p:sp>
        <p:nvSpPr>
          <p:cNvPr id="5" name="Symbol zastępczy stopki 3">
            <a:extLst>
              <a:ext uri="{FF2B5EF4-FFF2-40B4-BE49-F238E27FC236}">
                <a16:creationId xmlns:a16="http://schemas.microsoft.com/office/drawing/2014/main" id="{271661FF-20C3-4FD5-8CCA-09FDEE56AA00}"/>
              </a:ext>
            </a:extLst>
          </p:cNvPr>
          <p:cNvSpPr>
            <a:spLocks noGrp="1"/>
          </p:cNvSpPr>
          <p:nvPr>
            <p:ph type="ftr" sz="quarter" idx="11"/>
          </p:nvPr>
        </p:nvSpPr>
        <p:spPr/>
        <p:txBody>
          <a:bodyPr/>
          <a:lstStyle>
            <a:lvl1pPr>
              <a:defRPr/>
            </a:lvl1pPr>
          </a:lstStyle>
          <a:p>
            <a:pPr>
              <a:defRPr/>
            </a:pPr>
            <a:endParaRPr lang="pl-PL" dirty="0"/>
          </a:p>
        </p:txBody>
      </p:sp>
      <p:sp>
        <p:nvSpPr>
          <p:cNvPr id="6" name="Symbol zastępczy numeru slajdu 15">
            <a:extLst>
              <a:ext uri="{FF2B5EF4-FFF2-40B4-BE49-F238E27FC236}">
                <a16:creationId xmlns:a16="http://schemas.microsoft.com/office/drawing/2014/main" id="{89BE16FA-E68C-406E-86AC-6C176E1DF719}"/>
              </a:ext>
            </a:extLst>
          </p:cNvPr>
          <p:cNvSpPr>
            <a:spLocks noGrp="1"/>
          </p:cNvSpPr>
          <p:nvPr>
            <p:ph type="sldNum" sz="quarter" idx="12"/>
          </p:nvPr>
        </p:nvSpPr>
        <p:spPr/>
        <p:txBody>
          <a:bodyPr/>
          <a:lstStyle>
            <a:lvl1pPr>
              <a:defRPr/>
            </a:lvl1pPr>
          </a:lstStyle>
          <a:p>
            <a:pPr>
              <a:defRPr/>
            </a:pPr>
            <a:fld id="{3C382DF3-2591-466D-AB24-D528FA62D00D}" type="slidenum">
              <a:rPr lang="pl-PL" altLang="pl-PL"/>
              <a:pPr>
                <a:defRPr/>
              </a:pPr>
              <a:t>‹#›</a:t>
            </a:fld>
            <a:endParaRPr lang="pl-PL" altLang="pl-PL" dirty="0"/>
          </a:p>
        </p:txBody>
      </p:sp>
    </p:spTree>
    <p:extLst>
      <p:ext uri="{BB962C8B-B14F-4D97-AF65-F5344CB8AC3E}">
        <p14:creationId xmlns:p14="http://schemas.microsoft.com/office/powerpoint/2010/main" val="4268254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anchor="t"/>
          <a:lstStyle>
            <a:lvl1pPr algn="r">
              <a:buNone/>
              <a:defRPr sz="4200" b="1" cap="all"/>
            </a:lvl1pPr>
            <a:extLst/>
          </a:lstStyle>
          <a:p>
            <a:r>
              <a:rPr lang="pl-PL"/>
              <a:t>Kliknij, aby edytować styl</a:t>
            </a:r>
            <a:endParaRPr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l-PL"/>
              <a:t>Kliknij, aby edytować style wzorca tekstu</a:t>
            </a:r>
          </a:p>
        </p:txBody>
      </p:sp>
      <p:sp>
        <p:nvSpPr>
          <p:cNvPr id="4" name="Symbol zastępczy daty 3">
            <a:extLst>
              <a:ext uri="{FF2B5EF4-FFF2-40B4-BE49-F238E27FC236}">
                <a16:creationId xmlns:a16="http://schemas.microsoft.com/office/drawing/2014/main" id="{81487B5F-E429-4139-824B-3D1BAA757013}"/>
              </a:ext>
            </a:extLst>
          </p:cNvPr>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FD6DE114-A83C-4752-BFE0-388E634710F2}" type="datetimeFigureOut">
              <a:rPr lang="pl-PL"/>
              <a:pPr>
                <a:defRPr/>
              </a:pPr>
              <a:t>09.11.2023</a:t>
            </a:fld>
            <a:endParaRPr lang="pl-PL" dirty="0"/>
          </a:p>
        </p:txBody>
      </p:sp>
      <p:sp>
        <p:nvSpPr>
          <p:cNvPr id="5" name="Symbol zastępczy stopki 4">
            <a:extLst>
              <a:ext uri="{FF2B5EF4-FFF2-40B4-BE49-F238E27FC236}">
                <a16:creationId xmlns:a16="http://schemas.microsoft.com/office/drawing/2014/main" id="{DD199230-EDB7-4091-B624-8B870C3428BB}"/>
              </a:ext>
            </a:extLst>
          </p:cNvPr>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pl-PL" dirty="0"/>
          </a:p>
        </p:txBody>
      </p:sp>
      <p:sp>
        <p:nvSpPr>
          <p:cNvPr id="6" name="Symbol zastępczy numeru slajdu 5">
            <a:extLst>
              <a:ext uri="{FF2B5EF4-FFF2-40B4-BE49-F238E27FC236}">
                <a16:creationId xmlns:a16="http://schemas.microsoft.com/office/drawing/2014/main" id="{37A9CF31-4F2D-4320-849B-EE9CEDCB6B78}"/>
              </a:ext>
            </a:extLst>
          </p:cNvPr>
          <p:cNvSpPr>
            <a:spLocks noGrp="1"/>
          </p:cNvSpPr>
          <p:nvPr>
            <p:ph type="sldNum" sz="quarter" idx="12"/>
          </p:nvPr>
        </p:nvSpPr>
        <p:spPr>
          <a:xfrm>
            <a:off x="6734175" y="6554788"/>
            <a:ext cx="587375" cy="228600"/>
          </a:xfrm>
        </p:spPr>
        <p:txBody>
          <a:bodyPr/>
          <a:lstStyle>
            <a:lvl1pPr>
              <a:defRPr/>
            </a:lvl1pPr>
          </a:lstStyle>
          <a:p>
            <a:pPr>
              <a:defRPr/>
            </a:pPr>
            <a:fld id="{EE12664A-84F9-4A95-BEA2-15999B1AF55C}" type="slidenum">
              <a:rPr lang="pl-PL" altLang="pl-PL"/>
              <a:pPr>
                <a:defRPr/>
              </a:pPr>
              <a:t>‹#›</a:t>
            </a:fld>
            <a:endParaRPr lang="pl-PL" altLang="pl-PL" dirty="0"/>
          </a:p>
        </p:txBody>
      </p:sp>
    </p:spTree>
    <p:extLst>
      <p:ext uri="{BB962C8B-B14F-4D97-AF65-F5344CB8AC3E}">
        <p14:creationId xmlns:p14="http://schemas.microsoft.com/office/powerpoint/2010/main" val="67726806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p>
            <a:r>
              <a:rPr lang="pl-PL"/>
              <a:t>Kliknij, aby edytować styl</a:t>
            </a:r>
            <a:endParaRPr lang="en-US"/>
          </a:p>
        </p:txBody>
      </p:sp>
      <p:sp>
        <p:nvSpPr>
          <p:cNvPr id="3" name="Symbol zastępczy zawartości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zawartości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Symbol zastępczy daty 26">
            <a:extLst>
              <a:ext uri="{FF2B5EF4-FFF2-40B4-BE49-F238E27FC236}">
                <a16:creationId xmlns:a16="http://schemas.microsoft.com/office/drawing/2014/main" id="{DF8C9195-2A13-48D8-90B4-88BA2D4D7C94}"/>
              </a:ext>
            </a:extLst>
          </p:cNvPr>
          <p:cNvSpPr>
            <a:spLocks noGrp="1"/>
          </p:cNvSpPr>
          <p:nvPr>
            <p:ph type="dt" sz="half" idx="10"/>
          </p:nvPr>
        </p:nvSpPr>
        <p:spPr/>
        <p:txBody>
          <a:bodyPr/>
          <a:lstStyle>
            <a:lvl1pPr>
              <a:defRPr/>
            </a:lvl1pPr>
          </a:lstStyle>
          <a:p>
            <a:pPr>
              <a:defRPr/>
            </a:pPr>
            <a:fld id="{B85018A8-EC1C-42BF-9DFF-3C803F51397F}" type="datetimeFigureOut">
              <a:rPr lang="pl-PL"/>
              <a:pPr>
                <a:defRPr/>
              </a:pPr>
              <a:t>09.11.2023</a:t>
            </a:fld>
            <a:endParaRPr lang="pl-PL" dirty="0"/>
          </a:p>
        </p:txBody>
      </p:sp>
      <p:sp>
        <p:nvSpPr>
          <p:cNvPr id="6" name="Symbol zastępczy stopki 3">
            <a:extLst>
              <a:ext uri="{FF2B5EF4-FFF2-40B4-BE49-F238E27FC236}">
                <a16:creationId xmlns:a16="http://schemas.microsoft.com/office/drawing/2014/main" id="{342E3BB2-0DFC-460B-8BD8-245F554A20AE}"/>
              </a:ext>
            </a:extLst>
          </p:cNvPr>
          <p:cNvSpPr>
            <a:spLocks noGrp="1"/>
          </p:cNvSpPr>
          <p:nvPr>
            <p:ph type="ftr" sz="quarter" idx="11"/>
          </p:nvPr>
        </p:nvSpPr>
        <p:spPr/>
        <p:txBody>
          <a:bodyPr/>
          <a:lstStyle>
            <a:lvl1pPr>
              <a:defRPr/>
            </a:lvl1pPr>
          </a:lstStyle>
          <a:p>
            <a:pPr>
              <a:defRPr/>
            </a:pPr>
            <a:endParaRPr lang="pl-PL" dirty="0"/>
          </a:p>
        </p:txBody>
      </p:sp>
      <p:sp>
        <p:nvSpPr>
          <p:cNvPr id="7" name="Symbol zastępczy numeru slajdu 15">
            <a:extLst>
              <a:ext uri="{FF2B5EF4-FFF2-40B4-BE49-F238E27FC236}">
                <a16:creationId xmlns:a16="http://schemas.microsoft.com/office/drawing/2014/main" id="{909887B2-AEF0-400B-BA2B-B5AF8FF60807}"/>
              </a:ext>
            </a:extLst>
          </p:cNvPr>
          <p:cNvSpPr>
            <a:spLocks noGrp="1"/>
          </p:cNvSpPr>
          <p:nvPr>
            <p:ph type="sldNum" sz="quarter" idx="12"/>
          </p:nvPr>
        </p:nvSpPr>
        <p:spPr/>
        <p:txBody>
          <a:bodyPr/>
          <a:lstStyle>
            <a:lvl1pPr>
              <a:defRPr/>
            </a:lvl1pPr>
          </a:lstStyle>
          <a:p>
            <a:pPr>
              <a:defRPr/>
            </a:pPr>
            <a:fld id="{D95C5FB0-B60B-4809-ADCA-1B83E3EA5546}" type="slidenum">
              <a:rPr lang="pl-PL" altLang="pl-PL"/>
              <a:pPr>
                <a:defRPr/>
              </a:pPr>
              <a:t>‹#›</a:t>
            </a:fld>
            <a:endParaRPr lang="pl-PL" altLang="pl-PL" dirty="0"/>
          </a:p>
        </p:txBody>
      </p:sp>
    </p:spTree>
    <p:extLst>
      <p:ext uri="{BB962C8B-B14F-4D97-AF65-F5344CB8AC3E}">
        <p14:creationId xmlns:p14="http://schemas.microsoft.com/office/powerpoint/2010/main" val="768520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lvl1pPr>
              <a:defRPr/>
            </a:lvl1pPr>
            <a:extLst/>
          </a:lstStyle>
          <a:p>
            <a:r>
              <a:rPr lang="pl-PL"/>
              <a:t>Kliknij, aby edytować styl</a:t>
            </a:r>
            <a:endParaRPr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pl-PL"/>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pl-PL"/>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7" name="Symbol zastępczy daty 26">
            <a:extLst>
              <a:ext uri="{FF2B5EF4-FFF2-40B4-BE49-F238E27FC236}">
                <a16:creationId xmlns:a16="http://schemas.microsoft.com/office/drawing/2014/main" id="{B137B4C8-D21F-462A-9D99-D8713167104B}"/>
              </a:ext>
            </a:extLst>
          </p:cNvPr>
          <p:cNvSpPr>
            <a:spLocks noGrp="1"/>
          </p:cNvSpPr>
          <p:nvPr>
            <p:ph type="dt" sz="half" idx="10"/>
          </p:nvPr>
        </p:nvSpPr>
        <p:spPr/>
        <p:txBody>
          <a:bodyPr/>
          <a:lstStyle>
            <a:lvl1pPr>
              <a:defRPr/>
            </a:lvl1pPr>
          </a:lstStyle>
          <a:p>
            <a:pPr>
              <a:defRPr/>
            </a:pPr>
            <a:fld id="{EE444EE5-8A55-4CE1-9C61-88F4F9711F0A}" type="datetimeFigureOut">
              <a:rPr lang="pl-PL"/>
              <a:pPr>
                <a:defRPr/>
              </a:pPr>
              <a:t>09.11.2023</a:t>
            </a:fld>
            <a:endParaRPr lang="pl-PL" dirty="0"/>
          </a:p>
        </p:txBody>
      </p:sp>
      <p:sp>
        <p:nvSpPr>
          <p:cNvPr id="8" name="Symbol zastępczy stopki 3">
            <a:extLst>
              <a:ext uri="{FF2B5EF4-FFF2-40B4-BE49-F238E27FC236}">
                <a16:creationId xmlns:a16="http://schemas.microsoft.com/office/drawing/2014/main" id="{EA86F1DD-8F5D-4BA1-A8B7-9FFB33F5C3F2}"/>
              </a:ext>
            </a:extLst>
          </p:cNvPr>
          <p:cNvSpPr>
            <a:spLocks noGrp="1"/>
          </p:cNvSpPr>
          <p:nvPr>
            <p:ph type="ftr" sz="quarter" idx="11"/>
          </p:nvPr>
        </p:nvSpPr>
        <p:spPr/>
        <p:txBody>
          <a:bodyPr/>
          <a:lstStyle>
            <a:lvl1pPr>
              <a:defRPr/>
            </a:lvl1pPr>
          </a:lstStyle>
          <a:p>
            <a:pPr>
              <a:defRPr/>
            </a:pPr>
            <a:endParaRPr lang="pl-PL" dirty="0"/>
          </a:p>
        </p:txBody>
      </p:sp>
      <p:sp>
        <p:nvSpPr>
          <p:cNvPr id="9" name="Symbol zastępczy numeru slajdu 15">
            <a:extLst>
              <a:ext uri="{FF2B5EF4-FFF2-40B4-BE49-F238E27FC236}">
                <a16:creationId xmlns:a16="http://schemas.microsoft.com/office/drawing/2014/main" id="{398A6124-1BBF-45AD-85F2-E6F41B6B714B}"/>
              </a:ext>
            </a:extLst>
          </p:cNvPr>
          <p:cNvSpPr>
            <a:spLocks noGrp="1"/>
          </p:cNvSpPr>
          <p:nvPr>
            <p:ph type="sldNum" sz="quarter" idx="12"/>
          </p:nvPr>
        </p:nvSpPr>
        <p:spPr/>
        <p:txBody>
          <a:bodyPr/>
          <a:lstStyle>
            <a:lvl1pPr>
              <a:defRPr/>
            </a:lvl1pPr>
          </a:lstStyle>
          <a:p>
            <a:pPr>
              <a:defRPr/>
            </a:pPr>
            <a:fld id="{0503692A-0139-4A95-BD6F-A3F0BE3AA58E}" type="slidenum">
              <a:rPr lang="pl-PL" altLang="pl-PL"/>
              <a:pPr>
                <a:defRPr/>
              </a:pPr>
              <a:t>‹#›</a:t>
            </a:fld>
            <a:endParaRPr lang="pl-PL" altLang="pl-PL" dirty="0"/>
          </a:p>
        </p:txBody>
      </p:sp>
    </p:spTree>
    <p:extLst>
      <p:ext uri="{BB962C8B-B14F-4D97-AF65-F5344CB8AC3E}">
        <p14:creationId xmlns:p14="http://schemas.microsoft.com/office/powerpoint/2010/main" val="3491850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p>
            <a:r>
              <a:rPr lang="pl-PL"/>
              <a:t>Kliknij, aby edytować styl</a:t>
            </a:r>
            <a:endParaRPr lang="en-US"/>
          </a:p>
        </p:txBody>
      </p:sp>
      <p:sp>
        <p:nvSpPr>
          <p:cNvPr id="3" name="Symbol zastępczy daty 26">
            <a:extLst>
              <a:ext uri="{FF2B5EF4-FFF2-40B4-BE49-F238E27FC236}">
                <a16:creationId xmlns:a16="http://schemas.microsoft.com/office/drawing/2014/main" id="{81DF1C0C-77A9-4564-8ACC-760E46F18200}"/>
              </a:ext>
            </a:extLst>
          </p:cNvPr>
          <p:cNvSpPr>
            <a:spLocks noGrp="1"/>
          </p:cNvSpPr>
          <p:nvPr>
            <p:ph type="dt" sz="half" idx="10"/>
          </p:nvPr>
        </p:nvSpPr>
        <p:spPr/>
        <p:txBody>
          <a:bodyPr/>
          <a:lstStyle>
            <a:lvl1pPr>
              <a:defRPr/>
            </a:lvl1pPr>
          </a:lstStyle>
          <a:p>
            <a:pPr>
              <a:defRPr/>
            </a:pPr>
            <a:fld id="{0F0DC1EA-3FD1-440C-80A9-E5759DF79826}" type="datetimeFigureOut">
              <a:rPr lang="pl-PL"/>
              <a:pPr>
                <a:defRPr/>
              </a:pPr>
              <a:t>09.11.2023</a:t>
            </a:fld>
            <a:endParaRPr lang="pl-PL" dirty="0"/>
          </a:p>
        </p:txBody>
      </p:sp>
      <p:sp>
        <p:nvSpPr>
          <p:cNvPr id="4" name="Symbol zastępczy stopki 3">
            <a:extLst>
              <a:ext uri="{FF2B5EF4-FFF2-40B4-BE49-F238E27FC236}">
                <a16:creationId xmlns:a16="http://schemas.microsoft.com/office/drawing/2014/main" id="{F2DC1AC1-EE6D-4EE9-BB2E-596FEA45FCFA}"/>
              </a:ext>
            </a:extLst>
          </p:cNvPr>
          <p:cNvSpPr>
            <a:spLocks noGrp="1"/>
          </p:cNvSpPr>
          <p:nvPr>
            <p:ph type="ftr" sz="quarter" idx="11"/>
          </p:nvPr>
        </p:nvSpPr>
        <p:spPr/>
        <p:txBody>
          <a:bodyPr/>
          <a:lstStyle>
            <a:lvl1pPr>
              <a:defRPr/>
            </a:lvl1pPr>
          </a:lstStyle>
          <a:p>
            <a:pPr>
              <a:defRPr/>
            </a:pPr>
            <a:endParaRPr lang="pl-PL" dirty="0"/>
          </a:p>
        </p:txBody>
      </p:sp>
      <p:sp>
        <p:nvSpPr>
          <p:cNvPr id="5" name="Symbol zastępczy numeru slajdu 15">
            <a:extLst>
              <a:ext uri="{FF2B5EF4-FFF2-40B4-BE49-F238E27FC236}">
                <a16:creationId xmlns:a16="http://schemas.microsoft.com/office/drawing/2014/main" id="{246ECEB7-5DD4-4E0A-9A1A-5090B95E9DDA}"/>
              </a:ext>
            </a:extLst>
          </p:cNvPr>
          <p:cNvSpPr>
            <a:spLocks noGrp="1"/>
          </p:cNvSpPr>
          <p:nvPr>
            <p:ph type="sldNum" sz="quarter" idx="12"/>
          </p:nvPr>
        </p:nvSpPr>
        <p:spPr/>
        <p:txBody>
          <a:bodyPr/>
          <a:lstStyle>
            <a:lvl1pPr>
              <a:defRPr/>
            </a:lvl1pPr>
          </a:lstStyle>
          <a:p>
            <a:pPr>
              <a:defRPr/>
            </a:pPr>
            <a:fld id="{FF84EA8B-8E43-4A5D-BDAA-3EA84910A21F}" type="slidenum">
              <a:rPr lang="pl-PL" altLang="pl-PL"/>
              <a:pPr>
                <a:defRPr/>
              </a:pPr>
              <a:t>‹#›</a:t>
            </a:fld>
            <a:endParaRPr lang="pl-PL" altLang="pl-PL" dirty="0"/>
          </a:p>
        </p:txBody>
      </p:sp>
    </p:spTree>
    <p:extLst>
      <p:ext uri="{BB962C8B-B14F-4D97-AF65-F5344CB8AC3E}">
        <p14:creationId xmlns:p14="http://schemas.microsoft.com/office/powerpoint/2010/main" val="3348387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26">
            <a:extLst>
              <a:ext uri="{FF2B5EF4-FFF2-40B4-BE49-F238E27FC236}">
                <a16:creationId xmlns:a16="http://schemas.microsoft.com/office/drawing/2014/main" id="{C0538FFB-E874-4DB8-9ECD-36AF9318F684}"/>
              </a:ext>
            </a:extLst>
          </p:cNvPr>
          <p:cNvSpPr>
            <a:spLocks noGrp="1"/>
          </p:cNvSpPr>
          <p:nvPr>
            <p:ph type="dt" sz="half" idx="10"/>
          </p:nvPr>
        </p:nvSpPr>
        <p:spPr/>
        <p:txBody>
          <a:bodyPr/>
          <a:lstStyle>
            <a:lvl1pPr>
              <a:defRPr/>
            </a:lvl1pPr>
          </a:lstStyle>
          <a:p>
            <a:pPr>
              <a:defRPr/>
            </a:pPr>
            <a:fld id="{109839A1-C097-4C82-9CAE-E5A8D787F463}" type="datetimeFigureOut">
              <a:rPr lang="pl-PL"/>
              <a:pPr>
                <a:defRPr/>
              </a:pPr>
              <a:t>09.11.2023</a:t>
            </a:fld>
            <a:endParaRPr lang="pl-PL" dirty="0"/>
          </a:p>
        </p:txBody>
      </p:sp>
      <p:sp>
        <p:nvSpPr>
          <p:cNvPr id="3" name="Symbol zastępczy stopki 3">
            <a:extLst>
              <a:ext uri="{FF2B5EF4-FFF2-40B4-BE49-F238E27FC236}">
                <a16:creationId xmlns:a16="http://schemas.microsoft.com/office/drawing/2014/main" id="{DBDDD70F-37D5-44F8-B60D-2515C8A81ABB}"/>
              </a:ext>
            </a:extLst>
          </p:cNvPr>
          <p:cNvSpPr>
            <a:spLocks noGrp="1"/>
          </p:cNvSpPr>
          <p:nvPr>
            <p:ph type="ftr" sz="quarter" idx="11"/>
          </p:nvPr>
        </p:nvSpPr>
        <p:spPr/>
        <p:txBody>
          <a:bodyPr/>
          <a:lstStyle>
            <a:lvl1pPr>
              <a:defRPr/>
            </a:lvl1pPr>
          </a:lstStyle>
          <a:p>
            <a:pPr>
              <a:defRPr/>
            </a:pPr>
            <a:endParaRPr lang="pl-PL" dirty="0"/>
          </a:p>
        </p:txBody>
      </p:sp>
      <p:sp>
        <p:nvSpPr>
          <p:cNvPr id="4" name="Symbol zastępczy numeru slajdu 15">
            <a:extLst>
              <a:ext uri="{FF2B5EF4-FFF2-40B4-BE49-F238E27FC236}">
                <a16:creationId xmlns:a16="http://schemas.microsoft.com/office/drawing/2014/main" id="{BC91D295-4573-4163-913C-0B621A3BC9C4}"/>
              </a:ext>
            </a:extLst>
          </p:cNvPr>
          <p:cNvSpPr>
            <a:spLocks noGrp="1"/>
          </p:cNvSpPr>
          <p:nvPr>
            <p:ph type="sldNum" sz="quarter" idx="12"/>
          </p:nvPr>
        </p:nvSpPr>
        <p:spPr/>
        <p:txBody>
          <a:bodyPr/>
          <a:lstStyle>
            <a:lvl1pPr>
              <a:defRPr/>
            </a:lvl1pPr>
          </a:lstStyle>
          <a:p>
            <a:pPr>
              <a:defRPr/>
            </a:pPr>
            <a:fld id="{3A7C5B7E-D190-47CE-A1FB-D4FBBC262771}" type="slidenum">
              <a:rPr lang="pl-PL" altLang="pl-PL"/>
              <a:pPr>
                <a:defRPr/>
              </a:pPr>
              <a:t>‹#›</a:t>
            </a:fld>
            <a:endParaRPr lang="pl-PL" altLang="pl-PL" dirty="0"/>
          </a:p>
        </p:txBody>
      </p:sp>
    </p:spTree>
    <p:extLst>
      <p:ext uri="{BB962C8B-B14F-4D97-AF65-F5344CB8AC3E}">
        <p14:creationId xmlns:p14="http://schemas.microsoft.com/office/powerpoint/2010/main" val="3810522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pl-PL"/>
              <a:t>Kliknij, aby edytować styl</a:t>
            </a:r>
            <a:endParaRPr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pl-PL"/>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Symbol zastępczy daty 26">
            <a:extLst>
              <a:ext uri="{FF2B5EF4-FFF2-40B4-BE49-F238E27FC236}">
                <a16:creationId xmlns:a16="http://schemas.microsoft.com/office/drawing/2014/main" id="{114F69D7-52BF-4E49-9459-604F291A7C4A}"/>
              </a:ext>
            </a:extLst>
          </p:cNvPr>
          <p:cNvSpPr>
            <a:spLocks noGrp="1"/>
          </p:cNvSpPr>
          <p:nvPr>
            <p:ph type="dt" sz="half" idx="10"/>
          </p:nvPr>
        </p:nvSpPr>
        <p:spPr/>
        <p:txBody>
          <a:bodyPr/>
          <a:lstStyle>
            <a:lvl1pPr>
              <a:defRPr/>
            </a:lvl1pPr>
          </a:lstStyle>
          <a:p>
            <a:pPr>
              <a:defRPr/>
            </a:pPr>
            <a:fld id="{A9AC0820-4617-4F21-95D4-E2CA1ABC45C4}" type="datetimeFigureOut">
              <a:rPr lang="pl-PL"/>
              <a:pPr>
                <a:defRPr/>
              </a:pPr>
              <a:t>09.11.2023</a:t>
            </a:fld>
            <a:endParaRPr lang="pl-PL" dirty="0"/>
          </a:p>
        </p:txBody>
      </p:sp>
      <p:sp>
        <p:nvSpPr>
          <p:cNvPr id="6" name="Symbol zastępczy stopki 3">
            <a:extLst>
              <a:ext uri="{FF2B5EF4-FFF2-40B4-BE49-F238E27FC236}">
                <a16:creationId xmlns:a16="http://schemas.microsoft.com/office/drawing/2014/main" id="{D7BA4B60-047C-4207-B3FE-AB04F2099906}"/>
              </a:ext>
            </a:extLst>
          </p:cNvPr>
          <p:cNvSpPr>
            <a:spLocks noGrp="1"/>
          </p:cNvSpPr>
          <p:nvPr>
            <p:ph type="ftr" sz="quarter" idx="11"/>
          </p:nvPr>
        </p:nvSpPr>
        <p:spPr/>
        <p:txBody>
          <a:bodyPr/>
          <a:lstStyle>
            <a:lvl1pPr>
              <a:defRPr/>
            </a:lvl1pPr>
          </a:lstStyle>
          <a:p>
            <a:pPr>
              <a:defRPr/>
            </a:pPr>
            <a:endParaRPr lang="pl-PL" dirty="0"/>
          </a:p>
        </p:txBody>
      </p:sp>
      <p:sp>
        <p:nvSpPr>
          <p:cNvPr id="7" name="Symbol zastępczy numeru slajdu 15">
            <a:extLst>
              <a:ext uri="{FF2B5EF4-FFF2-40B4-BE49-F238E27FC236}">
                <a16:creationId xmlns:a16="http://schemas.microsoft.com/office/drawing/2014/main" id="{67836120-F9E3-4BF5-9BE5-81549875D8F3}"/>
              </a:ext>
            </a:extLst>
          </p:cNvPr>
          <p:cNvSpPr>
            <a:spLocks noGrp="1"/>
          </p:cNvSpPr>
          <p:nvPr>
            <p:ph type="sldNum" sz="quarter" idx="12"/>
          </p:nvPr>
        </p:nvSpPr>
        <p:spPr/>
        <p:txBody>
          <a:bodyPr/>
          <a:lstStyle>
            <a:lvl1pPr>
              <a:defRPr/>
            </a:lvl1pPr>
          </a:lstStyle>
          <a:p>
            <a:pPr>
              <a:defRPr/>
            </a:pPr>
            <a:fld id="{B8A713DD-DB69-4372-8F34-33D244BB6AB6}" type="slidenum">
              <a:rPr lang="pl-PL" altLang="pl-PL"/>
              <a:pPr>
                <a:defRPr/>
              </a:pPr>
              <a:t>‹#›</a:t>
            </a:fld>
            <a:endParaRPr lang="pl-PL" altLang="pl-PL" dirty="0"/>
          </a:p>
        </p:txBody>
      </p:sp>
    </p:spTree>
    <p:extLst>
      <p:ext uri="{BB962C8B-B14F-4D97-AF65-F5344CB8AC3E}">
        <p14:creationId xmlns:p14="http://schemas.microsoft.com/office/powerpoint/2010/main" val="3224098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Prostokąt 4">
            <a:extLst>
              <a:ext uri="{FF2B5EF4-FFF2-40B4-BE49-F238E27FC236}">
                <a16:creationId xmlns:a16="http://schemas.microsoft.com/office/drawing/2014/main" id="{06B928F4-7850-4AC4-8BDF-848FC1DD3D36}"/>
              </a:ext>
            </a:extLst>
          </p:cNvPr>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Prostokąt 8">
            <a:extLst>
              <a:ext uri="{FF2B5EF4-FFF2-40B4-BE49-F238E27FC236}">
                <a16:creationId xmlns:a16="http://schemas.microsoft.com/office/drawing/2014/main" id="{31E1F175-B071-4120-ABAC-7CE4229073C3}"/>
              </a:ext>
            </a:extLst>
          </p:cNvPr>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ytuł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pl-PL"/>
              <a:t>Kliknij, aby edytować styl</a:t>
            </a:r>
            <a:endParaRPr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pl-PL"/>
              <a:t>Kliknij, aby edytować style wzorca tekstu</a:t>
            </a:r>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pl-PL" noProof="0" dirty="0"/>
              <a:t>Kliknij ikonę, aby dodać obraz</a:t>
            </a:r>
            <a:endParaRPr lang="en-US" noProof="0" dirty="0"/>
          </a:p>
        </p:txBody>
      </p:sp>
      <p:sp>
        <p:nvSpPr>
          <p:cNvPr id="7" name="Symbol zastępczy daty 4">
            <a:extLst>
              <a:ext uri="{FF2B5EF4-FFF2-40B4-BE49-F238E27FC236}">
                <a16:creationId xmlns:a16="http://schemas.microsoft.com/office/drawing/2014/main" id="{1B19EB94-62B7-4BBB-B5E2-43369FE1B0AB}"/>
              </a:ext>
            </a:extLst>
          </p:cNvPr>
          <p:cNvSpPr>
            <a:spLocks noGrp="1"/>
          </p:cNvSpPr>
          <p:nvPr>
            <p:ph type="dt" sz="half" idx="10"/>
          </p:nvPr>
        </p:nvSpPr>
        <p:spPr/>
        <p:txBody>
          <a:bodyPr/>
          <a:lstStyle>
            <a:lvl1pPr>
              <a:defRPr/>
            </a:lvl1pPr>
            <a:extLst/>
          </a:lstStyle>
          <a:p>
            <a:pPr>
              <a:defRPr/>
            </a:pPr>
            <a:fld id="{B0CF124B-7722-4954-BADB-1ECAE316D873}" type="datetimeFigureOut">
              <a:rPr lang="pl-PL"/>
              <a:pPr>
                <a:defRPr/>
              </a:pPr>
              <a:t>09.11.2023</a:t>
            </a:fld>
            <a:endParaRPr lang="pl-PL" dirty="0"/>
          </a:p>
        </p:txBody>
      </p:sp>
      <p:sp>
        <p:nvSpPr>
          <p:cNvPr id="8" name="Symbol zastępczy stopki 5">
            <a:extLst>
              <a:ext uri="{FF2B5EF4-FFF2-40B4-BE49-F238E27FC236}">
                <a16:creationId xmlns:a16="http://schemas.microsoft.com/office/drawing/2014/main" id="{B6FFA2F6-18EF-4F01-B350-8FB164885000}"/>
              </a:ext>
            </a:extLst>
          </p:cNvPr>
          <p:cNvSpPr>
            <a:spLocks noGrp="1"/>
          </p:cNvSpPr>
          <p:nvPr>
            <p:ph type="ftr" sz="quarter" idx="11"/>
          </p:nvPr>
        </p:nvSpPr>
        <p:spPr/>
        <p:txBody>
          <a:bodyPr/>
          <a:lstStyle>
            <a:lvl1pPr>
              <a:defRPr/>
            </a:lvl1pPr>
            <a:extLst/>
          </a:lstStyle>
          <a:p>
            <a:pPr>
              <a:defRPr/>
            </a:pPr>
            <a:endParaRPr lang="pl-PL" dirty="0"/>
          </a:p>
        </p:txBody>
      </p:sp>
      <p:sp>
        <p:nvSpPr>
          <p:cNvPr id="9" name="Symbol zastępczy numeru slajdu 6">
            <a:extLst>
              <a:ext uri="{FF2B5EF4-FFF2-40B4-BE49-F238E27FC236}">
                <a16:creationId xmlns:a16="http://schemas.microsoft.com/office/drawing/2014/main" id="{6E9FB16E-ABCC-4BCC-928C-C008CA5DBD00}"/>
              </a:ext>
            </a:extLst>
          </p:cNvPr>
          <p:cNvSpPr>
            <a:spLocks noGrp="1"/>
          </p:cNvSpPr>
          <p:nvPr>
            <p:ph type="sldNum" sz="quarter" idx="12"/>
          </p:nvPr>
        </p:nvSpPr>
        <p:spPr/>
        <p:txBody>
          <a:bodyPr/>
          <a:lstStyle>
            <a:lvl1pPr>
              <a:defRPr/>
            </a:lvl1pPr>
          </a:lstStyle>
          <a:p>
            <a:pPr>
              <a:defRPr/>
            </a:pPr>
            <a:fld id="{1A10DC9F-4B7E-45C0-A4B9-9A9D3B984D8E}" type="slidenum">
              <a:rPr lang="pl-PL" altLang="pl-PL"/>
              <a:pPr>
                <a:defRPr/>
              </a:pPr>
              <a:t>‹#›</a:t>
            </a:fld>
            <a:endParaRPr lang="pl-PL" altLang="pl-PL" dirty="0"/>
          </a:p>
        </p:txBody>
      </p:sp>
    </p:spTree>
    <p:extLst>
      <p:ext uri="{BB962C8B-B14F-4D97-AF65-F5344CB8AC3E}">
        <p14:creationId xmlns:p14="http://schemas.microsoft.com/office/powerpoint/2010/main" val="37449860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2091CA-CA94-42F7-8858-0478469E2F37}"/>
              </a:ext>
            </a:extLst>
          </p:cNvPr>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Symbol zastępczy tytułu 2">
            <a:extLst>
              <a:ext uri="{FF2B5EF4-FFF2-40B4-BE49-F238E27FC236}">
                <a16:creationId xmlns:a16="http://schemas.microsoft.com/office/drawing/2014/main" id="{94B24031-F2F1-4F24-9EE6-F3059671DA42}"/>
              </a:ext>
            </a:extLst>
          </p:cNvPr>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pl-PL"/>
              <a:t>Kliknij, aby edytować styl</a:t>
            </a:r>
            <a:endParaRPr lang="en-US"/>
          </a:p>
        </p:txBody>
      </p:sp>
      <p:sp>
        <p:nvSpPr>
          <p:cNvPr id="1030" name="Symbol zastępczy tekstu 30">
            <a:extLst>
              <a:ext uri="{FF2B5EF4-FFF2-40B4-BE49-F238E27FC236}">
                <a16:creationId xmlns:a16="http://schemas.microsoft.com/office/drawing/2014/main" id="{8E42F2B0-9F49-426C-9EAD-83DB1CAE7C9F}"/>
              </a:ext>
            </a:extLst>
          </p:cNvPr>
          <p:cNvSpPr>
            <a:spLocks noGrp="1"/>
          </p:cNvSpPr>
          <p:nvPr>
            <p:ph type="body" idx="1"/>
          </p:nvPr>
        </p:nvSpPr>
        <p:spPr bwMode="auto">
          <a:xfrm>
            <a:off x="457200" y="1609725"/>
            <a:ext cx="72390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endParaRPr lang="en-US" altLang="pl-PL"/>
          </a:p>
        </p:txBody>
      </p:sp>
      <p:sp>
        <p:nvSpPr>
          <p:cNvPr id="27" name="Symbol zastępczy daty 26">
            <a:extLst>
              <a:ext uri="{FF2B5EF4-FFF2-40B4-BE49-F238E27FC236}">
                <a16:creationId xmlns:a16="http://schemas.microsoft.com/office/drawing/2014/main" id="{635991B1-FC55-43A7-B1C5-3342687441DF}"/>
              </a:ext>
            </a:extLst>
          </p:cNvPr>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defRPr>
            </a:lvl1pPr>
            <a:extLst/>
          </a:lstStyle>
          <a:p>
            <a:pPr>
              <a:defRPr/>
            </a:pPr>
            <a:fld id="{2C176F33-27EA-42EA-AE3A-B27978C5B340}" type="datetimeFigureOut">
              <a:rPr lang="pl-PL"/>
              <a:pPr>
                <a:defRPr/>
              </a:pPr>
              <a:t>09.11.2023</a:t>
            </a:fld>
            <a:endParaRPr lang="pl-PL" dirty="0"/>
          </a:p>
        </p:txBody>
      </p:sp>
      <p:sp>
        <p:nvSpPr>
          <p:cNvPr id="4" name="Symbol zastępczy stopki 3">
            <a:extLst>
              <a:ext uri="{FF2B5EF4-FFF2-40B4-BE49-F238E27FC236}">
                <a16:creationId xmlns:a16="http://schemas.microsoft.com/office/drawing/2014/main" id="{B5C7AC5F-FB9F-4DCC-AB04-E4D2D88DE3E8}"/>
              </a:ext>
            </a:extLst>
          </p:cNvPr>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defRPr>
            </a:lvl1pPr>
            <a:extLst/>
          </a:lstStyle>
          <a:p>
            <a:pPr>
              <a:defRPr/>
            </a:pPr>
            <a:endParaRPr lang="pl-PL" dirty="0"/>
          </a:p>
        </p:txBody>
      </p:sp>
      <p:sp>
        <p:nvSpPr>
          <p:cNvPr id="16" name="Symbol zastępczy numeru slajdu 15">
            <a:extLst>
              <a:ext uri="{FF2B5EF4-FFF2-40B4-BE49-F238E27FC236}">
                <a16:creationId xmlns:a16="http://schemas.microsoft.com/office/drawing/2014/main" id="{E9A519AC-F981-4721-9C43-B2352362D9DD}"/>
              </a:ext>
            </a:extLst>
          </p:cNvPr>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prstTxWarp prst="textNoShape">
              <a:avLst/>
            </a:prstTxWarp>
          </a:bodyPr>
          <a:lstStyle>
            <a:lvl1pPr algn="r" eaLnBrk="1" hangingPunct="1">
              <a:defRPr sz="1100">
                <a:solidFill>
                  <a:schemeClr val="tx2"/>
                </a:solidFill>
                <a:latin typeface="Trebuchet MS" panose="020B0603020202020204" pitchFamily="34" charset="0"/>
              </a:defRPr>
            </a:lvl1pPr>
          </a:lstStyle>
          <a:p>
            <a:pPr>
              <a:defRPr/>
            </a:pPr>
            <a:fld id="{2EEEE6D7-5239-4677-BD0D-AE45B2D15BBB}" type="slidenum">
              <a:rPr lang="pl-PL" altLang="pl-PL"/>
              <a:pPr>
                <a:defRPr/>
              </a:pPr>
              <a:t>‹#›</a:t>
            </a:fld>
            <a:endParaRPr lang="pl-PL" altLang="pl-PL" dirty="0"/>
          </a:p>
        </p:txBody>
      </p:sp>
    </p:spTree>
  </p:cSld>
  <p:clrMap bg1="lt1" tx1="dk1" bg2="lt2" tx2="dk2" accent1="accent1" accent2="accent2" accent3="accent3" accent4="accent4" accent5="accent5" accent6="accent6" hlink="hlink" folHlink="folHlink"/>
  <p:sldLayoutIdLst>
    <p:sldLayoutId id="2147484221" r:id="rId1"/>
    <p:sldLayoutId id="2147484214" r:id="rId2"/>
    <p:sldLayoutId id="2147484222" r:id="rId3"/>
    <p:sldLayoutId id="2147484215" r:id="rId4"/>
    <p:sldLayoutId id="2147484216" r:id="rId5"/>
    <p:sldLayoutId id="2147484217" r:id="rId6"/>
    <p:sldLayoutId id="2147484218" r:id="rId7"/>
    <p:sldLayoutId id="2147484219" r:id="rId8"/>
    <p:sldLayoutId id="2147484223" r:id="rId9"/>
    <p:sldLayoutId id="2147484220" r:id="rId10"/>
    <p:sldLayoutId id="2147484224"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anose="05020102010507070707"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10CF9B"/>
        </a:buClr>
        <a:buSzPct val="80000"/>
        <a:buFont typeface="Wingdings 2" panose="05020102010507070707"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10CF9B"/>
        </a:buClr>
        <a:buSzPct val="60000"/>
        <a:buFont typeface="Wingdings" panose="05000000000000000000"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10CF9B"/>
        </a:buClr>
        <a:buSzPct val="80000"/>
        <a:buFont typeface="Wingdings 2" panose="05020102010507070707"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10CF9B"/>
        </a:buClr>
        <a:buSzPct val="70000"/>
        <a:buFont typeface="Wingdings" panose="05000000000000000000"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wetgiw.gov.pl/" TargetMode="External"/><Relationship Id="rId2" Type="http://schemas.openxmlformats.org/officeDocument/2006/relationships/hyperlink" Target="mailto:wet@wetgiw.gov.pl"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328638-C3F1-4138-ABED-8F51EDAD76C5}"/>
              </a:ext>
            </a:extLst>
          </p:cNvPr>
          <p:cNvSpPr>
            <a:spLocks noGrp="1"/>
          </p:cNvSpPr>
          <p:nvPr>
            <p:ph type="ctrTitle"/>
          </p:nvPr>
        </p:nvSpPr>
        <p:spPr>
          <a:xfrm>
            <a:off x="3059832" y="116632"/>
            <a:ext cx="5717976" cy="4032448"/>
          </a:xfrm>
        </p:spPr>
        <p:txBody>
          <a:bodyPr>
            <a:normAutofit fontScale="90000"/>
          </a:bodyPr>
          <a:lstStyle/>
          <a:p>
            <a:pPr algn="ctr" eaLnBrk="1" hangingPunct="1">
              <a:defRPr/>
            </a:pPr>
            <a:r>
              <a:rPr lang="pl-PL" dirty="0"/>
              <a:t> </a:t>
            </a:r>
            <a:br>
              <a:rPr lang="pl-PL" dirty="0"/>
            </a:br>
            <a:r>
              <a:rPr lang="pl-PL" dirty="0"/>
              <a:t> </a:t>
            </a:r>
            <a:br>
              <a:rPr lang="pl-PL" dirty="0"/>
            </a:br>
            <a:br>
              <a:rPr lang="pl-PL" dirty="0"/>
            </a:br>
            <a:br>
              <a:rPr lang="pl-PL" dirty="0"/>
            </a:br>
            <a:br>
              <a:rPr lang="pl-PL" dirty="0"/>
            </a:br>
            <a:br>
              <a:rPr lang="pl-PL" dirty="0"/>
            </a:br>
            <a:br>
              <a:rPr lang="pl-PL" dirty="0"/>
            </a:br>
            <a:br>
              <a:rPr lang="pl-PL" dirty="0"/>
            </a:br>
            <a:r>
              <a:rPr lang="en-GB" sz="3600" i="1" dirty="0"/>
              <a:t>Conditions of Polish beef exports to Japan and Hong Kong</a:t>
            </a:r>
            <a:endParaRPr lang="pl-PL" sz="3600" dirty="0"/>
          </a:p>
        </p:txBody>
      </p:sp>
      <p:pic>
        <p:nvPicPr>
          <p:cNvPr id="7172" name="Picture 5">
            <a:extLst>
              <a:ext uri="{FF2B5EF4-FFF2-40B4-BE49-F238E27FC236}">
                <a16:creationId xmlns:a16="http://schemas.microsoft.com/office/drawing/2014/main" id="{F16B9E60-6F0C-43F3-BD80-8EAD409820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 y="4643438"/>
            <a:ext cx="1411288" cy="126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JAPAN</a:t>
            </a:r>
          </a:p>
        </p:txBody>
      </p:sp>
      <p:sp>
        <p:nvSpPr>
          <p:cNvPr id="3" name="Symbol zastępczy zawartości 2"/>
          <p:cNvSpPr>
            <a:spLocks noGrp="1"/>
          </p:cNvSpPr>
          <p:nvPr>
            <p:ph idx="1"/>
          </p:nvPr>
        </p:nvSpPr>
        <p:spPr/>
        <p:txBody>
          <a:bodyPr/>
          <a:lstStyle/>
          <a:p>
            <a:pPr marL="0" indent="0" algn="just">
              <a:buNone/>
            </a:pPr>
            <a:r>
              <a:rPr lang="en-GB" sz="1700" dirty="0"/>
              <a:t>Beef and </a:t>
            </a:r>
            <a:r>
              <a:rPr lang="pl-PL" sz="1700" dirty="0"/>
              <a:t>beef </a:t>
            </a:r>
            <a:r>
              <a:rPr lang="en-GB" sz="1700" dirty="0"/>
              <a:t>offal exported to Japan must come from cattle that </a:t>
            </a:r>
            <a:r>
              <a:rPr lang="pl-PL" sz="1700" dirty="0"/>
              <a:t>is</a:t>
            </a:r>
            <a:r>
              <a:rPr lang="en-GB" sz="1700" dirty="0"/>
              <a:t> 30 months old or less at slaughter and must meet Japanese requirements</a:t>
            </a:r>
            <a:r>
              <a:rPr lang="pl-PL" sz="1700" dirty="0"/>
              <a:t>: </a:t>
            </a:r>
            <a:r>
              <a:rPr lang="pl-PL" sz="1700" i="1" dirty="0"/>
              <a:t>Animal health requirements for beef and beef offal to be exported to Japan from Poland </a:t>
            </a:r>
            <a:r>
              <a:rPr lang="pl-PL" sz="1700" dirty="0"/>
              <a:t>and </a:t>
            </a:r>
            <a:r>
              <a:rPr lang="pl-PL" sz="1700" i="1" dirty="0"/>
              <a:t>EVP (Export Verification Program)</a:t>
            </a:r>
            <a:r>
              <a:rPr lang="pl-PL" sz="1700" dirty="0"/>
              <a:t>.</a:t>
            </a:r>
            <a:r>
              <a:rPr lang="pl-PL" sz="1700" i="1" dirty="0"/>
              <a:t> </a:t>
            </a:r>
          </a:p>
          <a:p>
            <a:pPr marL="0" indent="0" algn="just">
              <a:buNone/>
            </a:pPr>
            <a:endParaRPr lang="pl-PL" sz="1700" i="1" dirty="0"/>
          </a:p>
          <a:p>
            <a:pPr marL="0" indent="0" algn="just">
              <a:buNone/>
            </a:pPr>
            <a:r>
              <a:rPr lang="en-GB" sz="1700" dirty="0"/>
              <a:t>Beef tongues exported to Japan must also meet specific Japanese requirements. The method of cutting out beef tongues is described in </a:t>
            </a:r>
            <a:r>
              <a:rPr lang="en-GB" sz="1700" i="1" dirty="0"/>
              <a:t>"Procedure for a special method of cutting out the tongues of cattle intended for export to the Japanese market"</a:t>
            </a:r>
            <a:r>
              <a:rPr lang="pl-PL" sz="1700" i="1" dirty="0"/>
              <a:t>. </a:t>
            </a:r>
          </a:p>
          <a:p>
            <a:pPr marL="0" indent="0" algn="just">
              <a:buNone/>
            </a:pPr>
            <a:endParaRPr lang="pl-PL" sz="1700" i="1" dirty="0"/>
          </a:p>
          <a:p>
            <a:pPr marL="0" indent="0" algn="just">
              <a:buNone/>
            </a:pPr>
            <a:r>
              <a:rPr lang="en-GB" sz="1700" dirty="0"/>
              <a:t>The above documents can be found on the website of the Chief Veterinary Inspectorate according to the access path: </a:t>
            </a:r>
            <a:r>
              <a:rPr lang="en-GB" sz="1700" i="1" dirty="0"/>
              <a:t>Export - Veterinary requirements for export to third countries - Japan</a:t>
            </a:r>
            <a:r>
              <a:rPr lang="pl-PL" sz="1700" dirty="0"/>
              <a:t>. </a:t>
            </a:r>
          </a:p>
        </p:txBody>
      </p:sp>
    </p:spTree>
    <p:extLst>
      <p:ext uri="{BB962C8B-B14F-4D97-AF65-F5344CB8AC3E}">
        <p14:creationId xmlns:p14="http://schemas.microsoft.com/office/powerpoint/2010/main" val="4088605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JAPAN</a:t>
            </a:r>
          </a:p>
        </p:txBody>
      </p:sp>
      <p:sp>
        <p:nvSpPr>
          <p:cNvPr id="3" name="Symbol zastępczy zawartości 2"/>
          <p:cNvSpPr>
            <a:spLocks noGrp="1"/>
          </p:cNvSpPr>
          <p:nvPr>
            <p:ph idx="1"/>
          </p:nvPr>
        </p:nvSpPr>
        <p:spPr/>
        <p:txBody>
          <a:bodyPr/>
          <a:lstStyle/>
          <a:p>
            <a:pPr marL="0" indent="0" algn="just">
              <a:buNone/>
            </a:pPr>
            <a:r>
              <a:rPr lang="en-GB" sz="2000" dirty="0"/>
              <a:t>Exports of beef and beef offal must be made from </a:t>
            </a:r>
            <a:r>
              <a:rPr lang="pl-PL" sz="2000" dirty="0"/>
              <a:t>plants</a:t>
            </a:r>
            <a:r>
              <a:rPr lang="en-GB" sz="2000" dirty="0"/>
              <a:t> on the list of entities approved for the Japanese market for </a:t>
            </a:r>
            <a:r>
              <a:rPr lang="pl-PL" sz="2000" dirty="0"/>
              <a:t>the export of </a:t>
            </a:r>
            <a:r>
              <a:rPr lang="en-GB" sz="2000" dirty="0"/>
              <a:t>beef and beef products. Currently, on the above-mentioned </a:t>
            </a:r>
            <a:r>
              <a:rPr lang="pl-PL" sz="2000" dirty="0"/>
              <a:t>list </a:t>
            </a:r>
            <a:r>
              <a:rPr lang="en-GB" sz="2000" dirty="0"/>
              <a:t>there are 37 plants</a:t>
            </a:r>
            <a:r>
              <a:rPr lang="pl-PL" sz="2000" dirty="0"/>
              <a:t>.</a:t>
            </a:r>
          </a:p>
          <a:p>
            <a:pPr marL="0" indent="0" algn="just">
              <a:buNone/>
            </a:pPr>
            <a:endParaRPr lang="pl-PL" sz="2000" dirty="0"/>
          </a:p>
          <a:p>
            <a:pPr marL="0" indent="0" algn="just">
              <a:buNone/>
            </a:pPr>
            <a:r>
              <a:rPr lang="en-GB" sz="2000" dirty="0"/>
              <a:t>Products intended for the Japanese market are provided with a </a:t>
            </a:r>
            <a:r>
              <a:rPr lang="en-GB" sz="2000" i="1" dirty="0"/>
              <a:t>Health Certificate for beef and beef offal</a:t>
            </a:r>
            <a:r>
              <a:rPr lang="pl-PL" sz="2000" i="1" dirty="0"/>
              <a:t>.</a:t>
            </a:r>
          </a:p>
          <a:p>
            <a:pPr marL="0" indent="0" algn="just">
              <a:buNone/>
            </a:pPr>
            <a:endParaRPr lang="pl-PL" sz="2000" i="1" dirty="0"/>
          </a:p>
          <a:p>
            <a:pPr marL="0" indent="0" algn="just">
              <a:buNone/>
            </a:pPr>
            <a:r>
              <a:rPr lang="en-GB" sz="2000" dirty="0"/>
              <a:t>The above documents are also available on the website of the Chief Veterinary Inspectorate according to the access path: </a:t>
            </a:r>
            <a:r>
              <a:rPr lang="en-GB" sz="2000" i="1" dirty="0"/>
              <a:t>Export - Veterinary requirements for export to third countries - Japan</a:t>
            </a:r>
            <a:r>
              <a:rPr lang="pl-PL" sz="2000" dirty="0"/>
              <a:t>. </a:t>
            </a:r>
          </a:p>
          <a:p>
            <a:pPr marL="0" indent="0">
              <a:buNone/>
            </a:pPr>
            <a:endParaRPr lang="pl-PL" sz="2000" dirty="0"/>
          </a:p>
        </p:txBody>
      </p:sp>
    </p:spTree>
    <p:extLst>
      <p:ext uri="{BB962C8B-B14F-4D97-AF65-F5344CB8AC3E}">
        <p14:creationId xmlns:p14="http://schemas.microsoft.com/office/powerpoint/2010/main" val="1284970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japan</a:t>
            </a:r>
          </a:p>
        </p:txBody>
      </p:sp>
      <p:sp>
        <p:nvSpPr>
          <p:cNvPr id="3" name="Symbol zastępczy zawartości 2"/>
          <p:cNvSpPr>
            <a:spLocks noGrp="1"/>
          </p:cNvSpPr>
          <p:nvPr>
            <p:ph idx="1"/>
          </p:nvPr>
        </p:nvSpPr>
        <p:spPr/>
        <p:txBody>
          <a:bodyPr/>
          <a:lstStyle/>
          <a:p>
            <a:pPr marL="0" indent="0" algn="just">
              <a:buNone/>
            </a:pPr>
            <a:r>
              <a:rPr lang="en-GB" sz="1600" dirty="0"/>
              <a:t>Before the first shipment of beef, the plant should submit </a:t>
            </a:r>
            <a:r>
              <a:rPr lang="pl-PL" sz="1600" dirty="0"/>
              <a:t>the following </a:t>
            </a:r>
            <a:r>
              <a:rPr lang="en-GB" sz="1600" dirty="0"/>
              <a:t>to the Chief Veterinary Inspectorate via the </a:t>
            </a:r>
            <a:r>
              <a:rPr lang="pl-PL" sz="1600" dirty="0"/>
              <a:t>voivodeship</a:t>
            </a:r>
            <a:r>
              <a:rPr lang="en-GB" sz="1600" dirty="0"/>
              <a:t> veterinarian</a:t>
            </a:r>
            <a:r>
              <a:rPr lang="pl-PL" sz="1600" dirty="0"/>
              <a:t>: </a:t>
            </a:r>
          </a:p>
          <a:p>
            <a:pPr marL="342900" indent="-342900" algn="just">
              <a:buAutoNum type="arabicPeriod"/>
            </a:pPr>
            <a:r>
              <a:rPr lang="en-GB" sz="1600" dirty="0"/>
              <a:t>A copy of the administrative decision issued by the district veterinarian granting the right to produce for the Japanese market and confirming the </a:t>
            </a:r>
            <a:r>
              <a:rPr lang="en-US" sz="1600" dirty="0"/>
              <a:t>fulfillment</a:t>
            </a:r>
            <a:r>
              <a:rPr lang="en-GB" sz="1600" dirty="0"/>
              <a:t> of specific requirements set by this country</a:t>
            </a:r>
            <a:r>
              <a:rPr lang="pl-PL" sz="1600" dirty="0"/>
              <a:t>, </a:t>
            </a:r>
          </a:p>
          <a:p>
            <a:pPr marL="342900" indent="-342900" algn="just">
              <a:buAutoNum type="arabicPeriod"/>
            </a:pPr>
            <a:r>
              <a:rPr lang="en-GB" sz="1600" dirty="0"/>
              <a:t>Information about the first shipment based on the data contained in the health certificate (in Polish and English</a:t>
            </a:r>
            <a:r>
              <a:rPr lang="pl-PL" sz="1600" dirty="0"/>
              <a:t>), </a:t>
            </a:r>
          </a:p>
          <a:p>
            <a:pPr marL="342900" indent="-342900" algn="just">
              <a:buAutoNum type="arabicPeriod"/>
            </a:pPr>
            <a:r>
              <a:rPr lang="en-GB" sz="1600" dirty="0"/>
              <a:t>Photo of the veterinary seal design (obverse and reverse) in accordance with the Regulation of the Minister of Agriculture and Rural Development of May 29, 2007</a:t>
            </a:r>
            <a:r>
              <a:rPr lang="pl-PL" sz="1600" dirty="0"/>
              <a:t>,</a:t>
            </a:r>
            <a:r>
              <a:rPr lang="en-GB" sz="1600" dirty="0"/>
              <a:t> on the information to be placed on seals applied to means of transport by which animal products are exported from the territory of the Republic of Poland to third countries (Journal of Laws of 2007, No. 102, item 702) with a description (in Polish and English</a:t>
            </a:r>
            <a:r>
              <a:rPr lang="pl-PL" sz="1600" dirty="0"/>
              <a:t>). </a:t>
            </a:r>
          </a:p>
          <a:p>
            <a:pPr marL="0" indent="0">
              <a:buNone/>
            </a:pPr>
            <a:endParaRPr lang="pl-PL" sz="1600" dirty="0"/>
          </a:p>
        </p:txBody>
      </p:sp>
    </p:spTree>
    <p:extLst>
      <p:ext uri="{BB962C8B-B14F-4D97-AF65-F5344CB8AC3E}">
        <p14:creationId xmlns:p14="http://schemas.microsoft.com/office/powerpoint/2010/main" val="3586646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Hong kong</a:t>
            </a:r>
          </a:p>
        </p:txBody>
      </p:sp>
      <p:sp>
        <p:nvSpPr>
          <p:cNvPr id="3" name="Symbol zastępczy zawartości 2"/>
          <p:cNvSpPr>
            <a:spLocks noGrp="1"/>
          </p:cNvSpPr>
          <p:nvPr>
            <p:ph idx="1"/>
          </p:nvPr>
        </p:nvSpPr>
        <p:spPr/>
        <p:txBody>
          <a:bodyPr/>
          <a:lstStyle/>
          <a:p>
            <a:pPr marL="0" indent="0" algn="just">
              <a:buNone/>
            </a:pPr>
            <a:r>
              <a:rPr lang="en-GB" sz="1800" dirty="0"/>
              <a:t>Exports of beef to the Hong Kong market must be made from </a:t>
            </a:r>
            <a:r>
              <a:rPr lang="pl-PL" sz="1800" dirty="0"/>
              <a:t>plants</a:t>
            </a:r>
            <a:r>
              <a:rPr lang="en-GB" sz="1800" dirty="0"/>
              <a:t> </a:t>
            </a:r>
            <a:r>
              <a:rPr lang="pl-PL" sz="1800" dirty="0"/>
              <a:t>included </a:t>
            </a:r>
            <a:r>
              <a:rPr lang="en-GB" sz="1800" dirty="0"/>
              <a:t>on the list of entities approved for the specified market for beef and beef products. Currently, on the above-mentioned </a:t>
            </a:r>
            <a:r>
              <a:rPr lang="pl-PL" sz="1800" dirty="0"/>
              <a:t>list </a:t>
            </a:r>
            <a:r>
              <a:rPr lang="en-GB" sz="1800" dirty="0"/>
              <a:t>there are 112 plants.</a:t>
            </a:r>
            <a:endParaRPr lang="pl-PL" sz="1800" dirty="0"/>
          </a:p>
          <a:p>
            <a:pPr marL="0" indent="0" algn="just">
              <a:buNone/>
            </a:pPr>
            <a:r>
              <a:rPr lang="en-GB" sz="1800" dirty="0"/>
              <a:t>If a given Polish beef plant intends to ship to Hong Kong, it must first contact the district veterinarian responsible for its location in order to be included on such a list.</a:t>
            </a:r>
            <a:endParaRPr lang="pl-PL" sz="1800" dirty="0"/>
          </a:p>
          <a:p>
            <a:pPr marL="0" indent="0" algn="just">
              <a:buNone/>
            </a:pPr>
            <a:r>
              <a:rPr lang="en-GB" sz="1800" dirty="0"/>
              <a:t>Then the district veterinarian </a:t>
            </a:r>
            <a:r>
              <a:rPr lang="pl-PL" sz="1800" dirty="0"/>
              <a:t>includes</a:t>
            </a:r>
            <a:r>
              <a:rPr lang="en-GB" sz="1800" dirty="0"/>
              <a:t> the above-mentioned </a:t>
            </a:r>
            <a:r>
              <a:rPr lang="pl-PL" sz="1800" dirty="0"/>
              <a:t>plant</a:t>
            </a:r>
            <a:r>
              <a:rPr lang="en-GB" sz="1800" dirty="0"/>
              <a:t> on the list and forwards it to the Chief Veterinary Inspectorate through the </a:t>
            </a:r>
            <a:r>
              <a:rPr lang="pl-PL" sz="1800" dirty="0"/>
              <a:t>voivodeship administration </a:t>
            </a:r>
            <a:r>
              <a:rPr lang="en-GB" sz="1800" dirty="0"/>
              <a:t>with a written request to include the new </a:t>
            </a:r>
            <a:r>
              <a:rPr lang="pl-PL" sz="1800" dirty="0"/>
              <a:t>plant</a:t>
            </a:r>
            <a:r>
              <a:rPr lang="en-GB" sz="1800" dirty="0"/>
              <a:t> on the list and provide information in this regard to the competent Hong Kong services</a:t>
            </a:r>
            <a:r>
              <a:rPr lang="pl-PL" sz="1800" dirty="0"/>
              <a:t>. </a:t>
            </a:r>
          </a:p>
          <a:p>
            <a:pPr marL="0" indent="0" algn="just">
              <a:buNone/>
            </a:pPr>
            <a:endParaRPr lang="pl-PL" sz="1800" dirty="0"/>
          </a:p>
          <a:p>
            <a:pPr marL="0" indent="0" algn="just">
              <a:buNone/>
            </a:pPr>
            <a:endParaRPr lang="pl-PL" sz="1800" dirty="0"/>
          </a:p>
          <a:p>
            <a:pPr marL="0" indent="0">
              <a:buNone/>
            </a:pPr>
            <a:endParaRPr lang="pl-PL" dirty="0"/>
          </a:p>
        </p:txBody>
      </p:sp>
    </p:spTree>
    <p:extLst>
      <p:ext uri="{BB962C8B-B14F-4D97-AF65-F5344CB8AC3E}">
        <p14:creationId xmlns:p14="http://schemas.microsoft.com/office/powerpoint/2010/main" val="330999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Hong kong</a:t>
            </a:r>
          </a:p>
        </p:txBody>
      </p:sp>
      <p:sp>
        <p:nvSpPr>
          <p:cNvPr id="3" name="Symbol zastępczy zawartości 2"/>
          <p:cNvSpPr>
            <a:spLocks noGrp="1"/>
          </p:cNvSpPr>
          <p:nvPr>
            <p:ph idx="1"/>
          </p:nvPr>
        </p:nvSpPr>
        <p:spPr/>
        <p:txBody>
          <a:bodyPr/>
          <a:lstStyle/>
          <a:p>
            <a:pPr marL="0" indent="0" algn="just">
              <a:buNone/>
            </a:pPr>
            <a:r>
              <a:rPr lang="en-GB" sz="1500" dirty="0"/>
              <a:t>Each shipment of fresh meat and offal obtained from cattle, directed from Poland to the territory of Hong Kong, must be accompanied by the so-called dual-use document, the template of which was agreed between the European Commission and the competent authorities of Hong Kong</a:t>
            </a:r>
            <a:r>
              <a:rPr lang="pl-PL" sz="1500" dirty="0"/>
              <a:t>,</a:t>
            </a:r>
            <a:r>
              <a:rPr lang="en-GB" sz="1500" dirty="0"/>
              <a:t> and was included in the TRACES NT IT system used by the competent veterinary authorities of all Member States. A dual-use document functions either </a:t>
            </a:r>
            <a:r>
              <a:rPr lang="pl-PL" sz="1500" dirty="0"/>
              <a:t>as </a:t>
            </a:r>
            <a:r>
              <a:rPr lang="pl-PL" sz="1500" b="1" dirty="0"/>
              <a:t>Export Declaration </a:t>
            </a:r>
            <a:r>
              <a:rPr lang="pl-PL" sz="1500" dirty="0"/>
              <a:t>or </a:t>
            </a:r>
            <a:r>
              <a:rPr lang="pl-PL" sz="1500" b="1" dirty="0"/>
              <a:t>Health Certificate </a:t>
            </a:r>
            <a:r>
              <a:rPr lang="pl-PL" sz="1500" dirty="0"/>
              <a:t>for the export of Pork/Beef/Mutton (Meat/Offal/Meat Products) from eligible EU Member States to Hong Kong. </a:t>
            </a:r>
          </a:p>
          <a:p>
            <a:pPr marL="0" indent="0" algn="just">
              <a:buNone/>
            </a:pPr>
            <a:endParaRPr lang="pl-PL" sz="1500" i="1" dirty="0"/>
          </a:p>
          <a:p>
            <a:pPr marL="0" indent="0" algn="just">
              <a:buNone/>
            </a:pPr>
            <a:r>
              <a:rPr lang="en-GB" sz="1500" dirty="0"/>
              <a:t>Shipments of cooked meat products or meat products subjected to the preservation process must be accompanied by a bilaterally agreed model certificate for meat products from cattle, sheep, goats and pigs, posted on the website of the Chief Veterinary Inspectorate according to the access path: </a:t>
            </a:r>
            <a:r>
              <a:rPr lang="en-GB" sz="1500" i="1" dirty="0"/>
              <a:t>Export - Veterinary requirements when exporting to third countries - Hong Kong</a:t>
            </a:r>
            <a:r>
              <a:rPr lang="pl-PL" sz="1500" i="1" dirty="0"/>
              <a:t>.</a:t>
            </a:r>
            <a:endParaRPr lang="pl-PL" sz="1500" dirty="0"/>
          </a:p>
        </p:txBody>
      </p:sp>
    </p:spTree>
    <p:extLst>
      <p:ext uri="{BB962C8B-B14F-4D97-AF65-F5344CB8AC3E}">
        <p14:creationId xmlns:p14="http://schemas.microsoft.com/office/powerpoint/2010/main" val="1414228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Hong kong</a:t>
            </a:r>
          </a:p>
        </p:txBody>
      </p:sp>
      <p:sp>
        <p:nvSpPr>
          <p:cNvPr id="3" name="Symbol zastępczy zawartości 2"/>
          <p:cNvSpPr>
            <a:spLocks noGrp="1"/>
          </p:cNvSpPr>
          <p:nvPr>
            <p:ph idx="1"/>
          </p:nvPr>
        </p:nvSpPr>
        <p:spPr>
          <a:xfrm>
            <a:off x="421679" y="1628800"/>
            <a:ext cx="7239000" cy="4846638"/>
          </a:xfrm>
        </p:spPr>
        <p:txBody>
          <a:bodyPr/>
          <a:lstStyle/>
          <a:p>
            <a:pPr marL="0" indent="0" algn="just">
              <a:buNone/>
            </a:pPr>
            <a:r>
              <a:rPr lang="en-GB" sz="1500" dirty="0"/>
              <a:t>After January 1, 2024, the rules for approving meat sector plants and the template of the list of plants approved for export to the </a:t>
            </a:r>
            <a:r>
              <a:rPr lang="pl-PL" sz="1500" dirty="0"/>
              <a:t>specified</a:t>
            </a:r>
            <a:r>
              <a:rPr lang="en-GB" sz="1500" dirty="0"/>
              <a:t> market will change</a:t>
            </a:r>
            <a:r>
              <a:rPr lang="pl-PL" sz="1500" dirty="0"/>
              <a:t>. </a:t>
            </a:r>
          </a:p>
          <a:p>
            <a:pPr marL="0" indent="0" algn="just">
              <a:buNone/>
            </a:pPr>
            <a:r>
              <a:rPr lang="en-GB" sz="1500" dirty="0"/>
              <a:t>Any updates made by</a:t>
            </a:r>
            <a:r>
              <a:rPr lang="pl-PL" sz="1500" dirty="0"/>
              <a:t> </a:t>
            </a:r>
            <a:r>
              <a:rPr lang="en-GB" sz="1500" dirty="0"/>
              <a:t>Polish </a:t>
            </a:r>
            <a:r>
              <a:rPr lang="pl-PL" sz="1500" dirty="0"/>
              <a:t>entities</a:t>
            </a:r>
            <a:r>
              <a:rPr lang="en-GB" sz="1500" dirty="0"/>
              <a:t> to the list of approved </a:t>
            </a:r>
            <a:r>
              <a:rPr lang="pl-PL" sz="1500" dirty="0"/>
              <a:t>plants</a:t>
            </a:r>
            <a:r>
              <a:rPr lang="en-GB" sz="1500" dirty="0"/>
              <a:t> (e.g. adding new </a:t>
            </a:r>
            <a:r>
              <a:rPr lang="pl-PL" sz="1500" dirty="0"/>
              <a:t>plants</a:t>
            </a:r>
            <a:r>
              <a:rPr lang="en-GB" sz="1500" dirty="0"/>
              <a:t>, updating </a:t>
            </a:r>
            <a:r>
              <a:rPr lang="pl-PL" sz="1500" dirty="0"/>
              <a:t>plant</a:t>
            </a:r>
            <a:r>
              <a:rPr lang="en-GB" sz="1500" dirty="0"/>
              <a:t> data or removing </a:t>
            </a:r>
            <a:r>
              <a:rPr lang="pl-PL" sz="1500" dirty="0"/>
              <a:t>plants</a:t>
            </a:r>
            <a:r>
              <a:rPr lang="en-GB" sz="1500" dirty="0"/>
              <a:t> from the list) will require notification to the relevant Hong Kong services and their approval. Moreover, meat plants which, after the above-mentioned</a:t>
            </a:r>
            <a:r>
              <a:rPr lang="pl-PL" sz="1500" dirty="0"/>
              <a:t> date</a:t>
            </a:r>
            <a:r>
              <a:rPr lang="en-GB" sz="1500" dirty="0"/>
              <a:t> express their interest in exporting to the </a:t>
            </a:r>
            <a:r>
              <a:rPr lang="pl-PL" sz="1500" dirty="0"/>
              <a:t>specified</a:t>
            </a:r>
            <a:r>
              <a:rPr lang="en-GB" sz="1500" dirty="0"/>
              <a:t> market, will also have to submit a completed application form, which is not required at this time</a:t>
            </a:r>
            <a:r>
              <a:rPr lang="pl-PL" sz="1500" dirty="0"/>
              <a:t>.</a:t>
            </a:r>
          </a:p>
          <a:p>
            <a:pPr marL="0" indent="0" algn="just">
              <a:buNone/>
            </a:pPr>
            <a:r>
              <a:rPr lang="en-GB" sz="1500" dirty="0"/>
              <a:t>All new meat sector plants that have not yet exported to Hong Kong but intend to do so in the future will also have to meet the requirements set out in the document entitle</a:t>
            </a:r>
            <a:r>
              <a:rPr lang="pl-PL" sz="1500" dirty="0"/>
              <a:t>d </a:t>
            </a:r>
            <a:r>
              <a:rPr lang="pl-PL" sz="1500" i="1" dirty="0"/>
              <a:t>”Five specific </a:t>
            </a:r>
            <a:r>
              <a:rPr lang="en-US" sz="1500" i="1" dirty="0"/>
              <a:t>requirements for importation of meat and meat products/poultry and poultry products from</a:t>
            </a:r>
            <a:r>
              <a:rPr lang="pl-PL" sz="1500" i="1" dirty="0"/>
              <a:t> Poland to Hongkong”.</a:t>
            </a:r>
          </a:p>
          <a:p>
            <a:pPr marL="0" indent="0" algn="just">
              <a:buNone/>
            </a:pPr>
            <a:r>
              <a:rPr lang="pl-PL" sz="1500" dirty="0"/>
              <a:t>O</a:t>
            </a:r>
            <a:r>
              <a:rPr lang="en-GB" sz="1500" dirty="0"/>
              <a:t>ther possible changes are currently the subject of bilateral negotiations. The Chief Veterinary Inspectorate will keep the local </a:t>
            </a:r>
            <a:r>
              <a:rPr lang="pl-PL" sz="1500" dirty="0"/>
              <a:t>VI</a:t>
            </a:r>
            <a:r>
              <a:rPr lang="en-GB" sz="1500" dirty="0"/>
              <a:t> authorities informed about further details on this matter</a:t>
            </a:r>
            <a:r>
              <a:rPr lang="pl-PL" sz="1500" dirty="0"/>
              <a:t>.</a:t>
            </a:r>
          </a:p>
        </p:txBody>
      </p:sp>
    </p:spTree>
    <p:extLst>
      <p:ext uri="{BB962C8B-B14F-4D97-AF65-F5344CB8AC3E}">
        <p14:creationId xmlns:p14="http://schemas.microsoft.com/office/powerpoint/2010/main" val="220748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5811BA9E-17B6-4D09-9B99-307211CBCB9B}"/>
              </a:ext>
            </a:extLst>
          </p:cNvPr>
          <p:cNvSpPr>
            <a:spLocks noGrp="1"/>
          </p:cNvSpPr>
          <p:nvPr>
            <p:ph idx="1"/>
          </p:nvPr>
        </p:nvSpPr>
        <p:spPr/>
        <p:txBody>
          <a:bodyPr>
            <a:normAutofit/>
          </a:bodyPr>
          <a:lstStyle/>
          <a:p>
            <a:pPr marL="274320" indent="-274320" algn="ctr" eaLnBrk="1" fontAlgn="auto" hangingPunct="1">
              <a:spcAft>
                <a:spcPts val="0"/>
              </a:spcAft>
              <a:buFont typeface="Wingdings 2"/>
              <a:buNone/>
              <a:defRPr/>
            </a:pPr>
            <a:endParaRPr lang="pl-PL" sz="3600" b="1" dirty="0">
              <a:solidFill>
                <a:schemeClr val="bg2">
                  <a:lumMod val="50000"/>
                </a:schemeClr>
              </a:solidFill>
            </a:endParaRPr>
          </a:p>
          <a:p>
            <a:pPr marL="274320" indent="-274320" algn="ctr" eaLnBrk="1" fontAlgn="auto" hangingPunct="1">
              <a:spcAft>
                <a:spcPts val="0"/>
              </a:spcAft>
              <a:buFont typeface="Wingdings 2"/>
              <a:buNone/>
              <a:defRPr/>
            </a:pPr>
            <a:r>
              <a:rPr lang="pl-PL" sz="3600" b="1" dirty="0">
                <a:solidFill>
                  <a:schemeClr val="bg2">
                    <a:lumMod val="50000"/>
                  </a:schemeClr>
                </a:solidFill>
              </a:rPr>
              <a:t>Thank you for your attention!</a:t>
            </a:r>
          </a:p>
        </p:txBody>
      </p:sp>
      <p:sp>
        <p:nvSpPr>
          <p:cNvPr id="35843" name="Symbol zastępczy numeru slajdu 3">
            <a:extLst>
              <a:ext uri="{FF2B5EF4-FFF2-40B4-BE49-F238E27FC236}">
                <a16:creationId xmlns:a16="http://schemas.microsoft.com/office/drawing/2014/main" id="{14D0436E-A780-4123-AE10-40418110BAF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10CF9B"/>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10CF9B"/>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10CF9B"/>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10CF9B"/>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10CF9B"/>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10CF9B"/>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10CF9B"/>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10CF9B"/>
              </a:buClr>
              <a:buSzPct val="70000"/>
              <a:buFont typeface="Wingdings" panose="05000000000000000000" pitchFamily="2" charset="2"/>
              <a:buChar char=""/>
              <a:defRPr>
                <a:solidFill>
                  <a:schemeClr val="tx1"/>
                </a:solidFill>
                <a:latin typeface="Trebuchet MS" panose="020B0603020202020204" pitchFamily="34" charset="0"/>
              </a:defRPr>
            </a:lvl9pPr>
          </a:lstStyle>
          <a:p>
            <a:pPr>
              <a:spcBef>
                <a:spcPct val="0"/>
              </a:spcBef>
              <a:buClrTx/>
              <a:buSzTx/>
              <a:buFontTx/>
              <a:buNone/>
            </a:pPr>
            <a:fld id="{0C9BDF0E-68A9-40CE-97AD-B4CF32919C01}" type="slidenum">
              <a:rPr lang="en-US" altLang="pl-PL" sz="1100" smtClean="0">
                <a:solidFill>
                  <a:schemeClr val="tx2"/>
                </a:solidFill>
              </a:rPr>
              <a:pPr>
                <a:spcBef>
                  <a:spcPct val="0"/>
                </a:spcBef>
                <a:buClrTx/>
                <a:buSzTx/>
                <a:buFontTx/>
                <a:buNone/>
              </a:pPr>
              <a:t>16</a:t>
            </a:fld>
            <a:endParaRPr lang="en-US" altLang="pl-PL" sz="1100" dirty="0">
              <a:solidFill>
                <a:schemeClr val="tx2"/>
              </a:solidFill>
            </a:endParaRPr>
          </a:p>
        </p:txBody>
      </p:sp>
      <p:sp>
        <p:nvSpPr>
          <p:cNvPr id="35844" name="Rectangle 1">
            <a:extLst>
              <a:ext uri="{FF2B5EF4-FFF2-40B4-BE49-F238E27FC236}">
                <a16:creationId xmlns:a16="http://schemas.microsoft.com/office/drawing/2014/main" id="{B6E97857-43E1-4B6E-862C-EE08C60E73B1}"/>
              </a:ext>
            </a:extLst>
          </p:cNvPr>
          <p:cNvSpPr>
            <a:spLocks noChangeArrowheads="1"/>
          </p:cNvSpPr>
          <p:nvPr/>
        </p:nvSpPr>
        <p:spPr bwMode="auto">
          <a:xfrm>
            <a:off x="1042988" y="5214938"/>
            <a:ext cx="66246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49263">
              <a:spcBef>
                <a:spcPts val="600"/>
              </a:spcBef>
              <a:buClr>
                <a:schemeClr val="tx2"/>
              </a:buClr>
              <a:buSzPct val="73000"/>
              <a:buFont typeface="Wingdings 2" panose="05020102010507070707" pitchFamily="18" charset="2"/>
              <a:buChar char=""/>
              <a:tabLst>
                <a:tab pos="900113" algn="l"/>
                <a:tab pos="3284538" algn="ctr"/>
              </a:tabLst>
              <a:defRPr sz="2600">
                <a:solidFill>
                  <a:schemeClr val="tx1"/>
                </a:solidFill>
                <a:latin typeface="Trebuchet MS" panose="020B0603020202020204" pitchFamily="34" charset="0"/>
              </a:defRPr>
            </a:lvl1pPr>
            <a:lvl2pPr marL="742950" indent="-285750">
              <a:spcBef>
                <a:spcPts val="500"/>
              </a:spcBef>
              <a:buClr>
                <a:srgbClr val="10CF9B"/>
              </a:buClr>
              <a:buSzPct val="80000"/>
              <a:buFont typeface="Wingdings 2" panose="05020102010507070707" pitchFamily="18" charset="2"/>
              <a:buChar char=""/>
              <a:tabLst>
                <a:tab pos="900113" algn="l"/>
                <a:tab pos="3284538" algn="ctr"/>
              </a:tabLst>
              <a:defRPr sz="2300">
                <a:solidFill>
                  <a:srgbClr val="6C6C6C"/>
                </a:solidFill>
                <a:latin typeface="Trebuchet MS" panose="020B0603020202020204" pitchFamily="34" charset="0"/>
              </a:defRPr>
            </a:lvl2pPr>
            <a:lvl3pPr marL="1143000" indent="-228600">
              <a:spcBef>
                <a:spcPts val="400"/>
              </a:spcBef>
              <a:buClr>
                <a:srgbClr val="10CF9B"/>
              </a:buClr>
              <a:buSzPct val="60000"/>
              <a:buFont typeface="Wingdings" panose="05000000000000000000" pitchFamily="2" charset="2"/>
              <a:buChar char=""/>
              <a:tabLst>
                <a:tab pos="900113" algn="l"/>
                <a:tab pos="3284538" algn="ctr"/>
              </a:tabLst>
              <a:defRPr sz="2000">
                <a:solidFill>
                  <a:schemeClr val="tx1"/>
                </a:solidFill>
                <a:latin typeface="Trebuchet MS" panose="020B0603020202020204" pitchFamily="34" charset="0"/>
              </a:defRPr>
            </a:lvl3pPr>
            <a:lvl4pPr marL="1600200" indent="-228600">
              <a:spcBef>
                <a:spcPct val="20000"/>
              </a:spcBef>
              <a:buClr>
                <a:srgbClr val="10CF9B"/>
              </a:buClr>
              <a:buSzPct val="80000"/>
              <a:buFont typeface="Wingdings 2" panose="05020102010507070707" pitchFamily="18" charset="2"/>
              <a:buChar char=""/>
              <a:tabLst>
                <a:tab pos="900113" algn="l"/>
                <a:tab pos="3284538" algn="ctr"/>
              </a:tabLst>
              <a:defRPr sz="2000">
                <a:solidFill>
                  <a:srgbClr val="6C6C6C"/>
                </a:solidFill>
                <a:latin typeface="Trebuchet MS" panose="020B0603020202020204" pitchFamily="34" charset="0"/>
              </a:defRPr>
            </a:lvl4pPr>
            <a:lvl5pPr marL="2057400" indent="-228600">
              <a:spcBef>
                <a:spcPts val="400"/>
              </a:spcBef>
              <a:buClr>
                <a:srgbClr val="10CF9B"/>
              </a:buClr>
              <a:buSzPct val="70000"/>
              <a:buFont typeface="Wingdings" panose="05000000000000000000" pitchFamily="2" charset="2"/>
              <a:buChar char=""/>
              <a:tabLst>
                <a:tab pos="900113" algn="l"/>
                <a:tab pos="3284538" algn="ctr"/>
              </a:tabLst>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10CF9B"/>
              </a:buClr>
              <a:buSzPct val="70000"/>
              <a:buFont typeface="Wingdings" panose="05000000000000000000" pitchFamily="2" charset="2"/>
              <a:buChar char=""/>
              <a:tabLst>
                <a:tab pos="900113" algn="l"/>
                <a:tab pos="3284538" algn="ctr"/>
              </a:tabLst>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10CF9B"/>
              </a:buClr>
              <a:buSzPct val="70000"/>
              <a:buFont typeface="Wingdings" panose="05000000000000000000" pitchFamily="2" charset="2"/>
              <a:buChar char=""/>
              <a:tabLst>
                <a:tab pos="900113" algn="l"/>
                <a:tab pos="3284538" algn="ctr"/>
              </a:tabLst>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10CF9B"/>
              </a:buClr>
              <a:buSzPct val="70000"/>
              <a:buFont typeface="Wingdings" panose="05000000000000000000" pitchFamily="2" charset="2"/>
              <a:buChar char=""/>
              <a:tabLst>
                <a:tab pos="900113" algn="l"/>
                <a:tab pos="3284538" algn="ctr"/>
              </a:tabLst>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10CF9B"/>
              </a:buClr>
              <a:buSzPct val="70000"/>
              <a:buFont typeface="Wingdings" panose="05000000000000000000" pitchFamily="2" charset="2"/>
              <a:buChar char=""/>
              <a:tabLst>
                <a:tab pos="900113" algn="l"/>
                <a:tab pos="3284538" algn="ctr"/>
              </a:tabLst>
              <a:defRPr>
                <a:solidFill>
                  <a:schemeClr val="tx1"/>
                </a:solidFill>
                <a:latin typeface="Trebuchet MS" panose="020B0603020202020204" pitchFamily="34" charset="0"/>
              </a:defRPr>
            </a:lvl9pPr>
          </a:lstStyle>
          <a:p>
            <a:pPr eaLnBrk="1" hangingPunct="1">
              <a:spcBef>
                <a:spcPct val="0"/>
              </a:spcBef>
              <a:buClrTx/>
              <a:buSzTx/>
              <a:buFontTx/>
              <a:buNone/>
            </a:pPr>
            <a:r>
              <a:rPr lang="pl-PL" altLang="pl-PL" sz="1600" dirty="0">
                <a:latin typeface="Arial" panose="020B0604020202020204" pitchFamily="34" charset="0"/>
                <a:ea typeface="Times New Roman" panose="02020603050405020304" pitchFamily="18" charset="0"/>
                <a:cs typeface="Bookman Old Style" panose="02050604050505020204" pitchFamily="18" charset="0"/>
              </a:rPr>
              <a:t>Chief Veterinary Inspectorate ul. Wspólna 30, 00-930 Warszawa</a:t>
            </a:r>
          </a:p>
          <a:p>
            <a:pPr>
              <a:spcBef>
                <a:spcPct val="0"/>
              </a:spcBef>
              <a:buClrTx/>
              <a:buSzTx/>
              <a:buFontTx/>
              <a:buNone/>
            </a:pPr>
            <a:r>
              <a:rPr lang="fr-FR" altLang="pl-PL" sz="1000" dirty="0">
                <a:latin typeface="Arial" panose="020B0604020202020204" pitchFamily="34" charset="0"/>
                <a:ea typeface="Times New Roman" panose="02020603050405020304" pitchFamily="18" charset="0"/>
                <a:cs typeface="Bookman Old Style" panose="02050604050505020204" pitchFamily="18" charset="0"/>
              </a:rPr>
              <a:t>tel.:  (22) 623-20-88,  fax.: (22) 623-14-08,  e-mail:  </a:t>
            </a:r>
            <a:r>
              <a:rPr lang="fr-FR" altLang="pl-PL" sz="1000" dirty="0">
                <a:latin typeface="Arial" panose="020B0604020202020204" pitchFamily="34" charset="0"/>
                <a:ea typeface="Times New Roman" panose="02020603050405020304" pitchFamily="18" charset="0"/>
                <a:cs typeface="Bookman Old Style" panose="02050604050505020204" pitchFamily="18" charset="0"/>
                <a:hlinkClick r:id="rId2"/>
              </a:rPr>
              <a:t>wet@wetgiw.gov.pl</a:t>
            </a:r>
            <a:r>
              <a:rPr lang="fr-FR" altLang="pl-PL" sz="1000" dirty="0">
                <a:latin typeface="Arial" panose="020B0604020202020204" pitchFamily="34" charset="0"/>
                <a:ea typeface="Times New Roman" panose="02020603050405020304" pitchFamily="18" charset="0"/>
                <a:cs typeface="Bookman Old Style" panose="02050604050505020204" pitchFamily="18" charset="0"/>
              </a:rPr>
              <a:t>,</a:t>
            </a:r>
            <a:r>
              <a:rPr lang="pl-PL" altLang="pl-PL" sz="1000" dirty="0">
                <a:latin typeface="Arial" panose="020B0604020202020204" pitchFamily="34" charset="0"/>
                <a:ea typeface="Times New Roman" panose="02020603050405020304" pitchFamily="18" charset="0"/>
                <a:cs typeface="Bookman Old Style" panose="02050604050505020204" pitchFamily="18" charset="0"/>
              </a:rPr>
              <a:t> </a:t>
            </a:r>
            <a:r>
              <a:rPr lang="fr-FR" altLang="pl-PL" sz="1000" dirty="0">
                <a:latin typeface="Arial" panose="020B0604020202020204" pitchFamily="34" charset="0"/>
                <a:ea typeface="Times New Roman" panose="02020603050405020304" pitchFamily="18" charset="0"/>
                <a:cs typeface="Bookman Old Style" panose="02050604050505020204" pitchFamily="18" charset="0"/>
              </a:rPr>
              <a:t>  </a:t>
            </a:r>
            <a:r>
              <a:rPr lang="fr-FR" altLang="pl-PL" sz="1000" dirty="0">
                <a:latin typeface="Arial" panose="020B0604020202020204" pitchFamily="34" charset="0"/>
                <a:ea typeface="Times New Roman" panose="02020603050405020304" pitchFamily="18" charset="0"/>
                <a:cs typeface="Bookman Old Style" panose="02050604050505020204" pitchFamily="18" charset="0"/>
                <a:hlinkClick r:id="rId3"/>
              </a:rPr>
              <a:t>www.wetgiw.gov.pl</a:t>
            </a:r>
            <a:r>
              <a:rPr lang="pl-PL" altLang="pl-PL" sz="1000" dirty="0">
                <a:latin typeface="Arial" panose="020B0604020202020204" pitchFamily="34" charset="0"/>
                <a:ea typeface="Times New Roman" panose="02020603050405020304" pitchFamily="18" charset="0"/>
                <a:cs typeface="Bookman Old Style" panose="02050604050505020204" pitchFamily="18" charset="0"/>
              </a:rPr>
              <a:t> </a:t>
            </a:r>
            <a:endParaRPr lang="fr-FR" altLang="pl-PL" sz="1000" dirty="0">
              <a:latin typeface="Arial" panose="020B0604020202020204" pitchFamily="34" charset="0"/>
              <a:ea typeface="Times New Roman" panose="02020603050405020304" pitchFamily="18" charset="0"/>
              <a:cs typeface="Bookman Old Style" panose="02050604050505020204" pitchFamily="18" charset="0"/>
            </a:endParaRPr>
          </a:p>
        </p:txBody>
      </p:sp>
      <p:pic>
        <p:nvPicPr>
          <p:cNvPr id="35845" name="Picture 5">
            <a:extLst>
              <a:ext uri="{FF2B5EF4-FFF2-40B4-BE49-F238E27FC236}">
                <a16:creationId xmlns:a16="http://schemas.microsoft.com/office/drawing/2014/main" id="{C2C5855F-C552-474C-A283-1E26974883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875" y="3214688"/>
            <a:ext cx="1411288" cy="126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868AF1-66FC-4BB6-A84B-75C3A6F6AAC3}"/>
              </a:ext>
            </a:extLst>
          </p:cNvPr>
          <p:cNvSpPr>
            <a:spLocks noGrp="1"/>
          </p:cNvSpPr>
          <p:nvPr>
            <p:ph type="title"/>
          </p:nvPr>
        </p:nvSpPr>
        <p:spPr>
          <a:xfrm>
            <a:off x="457200" y="320040"/>
            <a:ext cx="7239000" cy="1143000"/>
          </a:xfrm>
        </p:spPr>
        <p:txBody>
          <a:bodyPr/>
          <a:lstStyle/>
          <a:p>
            <a:pPr algn="ctr" eaLnBrk="1" fontAlgn="auto" hangingPunct="1">
              <a:spcAft>
                <a:spcPts val="0"/>
              </a:spcAft>
              <a:defRPr/>
            </a:pPr>
            <a:r>
              <a:rPr lang="pl-PL" dirty="0"/>
              <a:t>export to third </a:t>
            </a:r>
            <a:r>
              <a:rPr lang="en-US" dirty="0"/>
              <a:t>countries</a:t>
            </a:r>
            <a:endParaRPr lang="en-US" u="sng" dirty="0">
              <a:latin typeface="+mn-lt"/>
            </a:endParaRPr>
          </a:p>
        </p:txBody>
      </p:sp>
      <p:sp>
        <p:nvSpPr>
          <p:cNvPr id="8195" name="Symbol zastępczy zawartości 2">
            <a:extLst>
              <a:ext uri="{FF2B5EF4-FFF2-40B4-BE49-F238E27FC236}">
                <a16:creationId xmlns:a16="http://schemas.microsoft.com/office/drawing/2014/main" id="{47B9F463-74FC-4E92-930C-B8CD1C4FC0AE}"/>
              </a:ext>
            </a:extLst>
          </p:cNvPr>
          <p:cNvSpPr>
            <a:spLocks noGrp="1"/>
          </p:cNvSpPr>
          <p:nvPr>
            <p:ph idx="1"/>
          </p:nvPr>
        </p:nvSpPr>
        <p:spPr>
          <a:xfrm>
            <a:off x="428625" y="1825625"/>
            <a:ext cx="7500938" cy="4339679"/>
          </a:xfrm>
        </p:spPr>
        <p:txBody>
          <a:bodyPr/>
          <a:lstStyle/>
          <a:p>
            <a:pPr marL="0" indent="0" algn="just" eaLnBrk="1" hangingPunct="1">
              <a:buFont typeface="Wingdings 2" panose="05020102010507070707" pitchFamily="18" charset="2"/>
              <a:buNone/>
            </a:pPr>
            <a:r>
              <a:rPr lang="en-GB" altLang="pl-PL" sz="2000" u="sng" dirty="0"/>
              <a:t>Regulation (EC) No 178/2002 of the European Parliament and of the Council Art. 12</a:t>
            </a:r>
            <a:r>
              <a:rPr lang="pl-PL" altLang="pl-PL" sz="2000" u="sng" dirty="0"/>
              <a:t>:</a:t>
            </a:r>
          </a:p>
          <a:p>
            <a:pPr marL="0" indent="0" algn="just" eaLnBrk="1" hangingPunct="1">
              <a:buFont typeface="Wingdings 2" panose="05020102010507070707" pitchFamily="18" charset="2"/>
              <a:buNone/>
            </a:pPr>
            <a:endParaRPr lang="pl-PL" altLang="pl-PL" sz="2000" dirty="0"/>
          </a:p>
          <a:p>
            <a:pPr marL="0" indent="0" algn="just" eaLnBrk="1" hangingPunct="1">
              <a:buFont typeface="Wingdings 2" panose="05020102010507070707" pitchFamily="18" charset="2"/>
              <a:buNone/>
            </a:pPr>
            <a:r>
              <a:rPr lang="en-GB" altLang="pl-PL" sz="2000" dirty="0"/>
              <a:t>Food exported from the Community </a:t>
            </a:r>
            <a:r>
              <a:rPr lang="pl-PL" altLang="pl-PL" sz="2000" dirty="0"/>
              <a:t>to be placed</a:t>
            </a:r>
            <a:r>
              <a:rPr lang="en-GB" altLang="pl-PL" sz="2000" dirty="0"/>
              <a:t> on the market in third countries should comply with the requirements of food law, unless the authorities of the importing country decide otherwise or unless the laws, regulations, standards, codes of practice and other legal and administrative procedures in force in the importing country provide otherwise.</a:t>
            </a:r>
            <a:endParaRPr lang="pl-PL" altLang="pl-PL" sz="2000" dirty="0"/>
          </a:p>
          <a:p>
            <a:pPr marL="0" indent="0" algn="just" eaLnBrk="1" hangingPunct="1">
              <a:buFont typeface="Wingdings 2" panose="05020102010507070707" pitchFamily="18" charset="2"/>
              <a:buNone/>
            </a:pPr>
            <a:endParaRPr lang="pl-PL" altLang="pl-PL" dirty="0"/>
          </a:p>
          <a:p>
            <a:pPr marL="0" indent="0" algn="just" eaLnBrk="1" hangingPunct="1">
              <a:buFont typeface="Wingdings 2" panose="05020102010507070707" pitchFamily="18" charset="2"/>
              <a:buNone/>
            </a:pPr>
            <a:endParaRPr lang="pl-PL" altLang="pl-PL" dirty="0"/>
          </a:p>
        </p:txBody>
      </p:sp>
      <p:pic>
        <p:nvPicPr>
          <p:cNvPr id="8196" name="Obraz 3">
            <a:extLst>
              <a:ext uri="{FF2B5EF4-FFF2-40B4-BE49-F238E27FC236}">
                <a16:creationId xmlns:a16="http://schemas.microsoft.com/office/drawing/2014/main" id="{BC2DB0F0-302B-4D7C-A282-277EC8F71B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43875" y="0"/>
            <a:ext cx="100012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zawartości 2">
            <a:extLst>
              <a:ext uri="{FF2B5EF4-FFF2-40B4-BE49-F238E27FC236}">
                <a16:creationId xmlns:a16="http://schemas.microsoft.com/office/drawing/2014/main" id="{B2692EFF-F0F5-455D-B801-5A0C595C1D11}"/>
              </a:ext>
            </a:extLst>
          </p:cNvPr>
          <p:cNvSpPr>
            <a:spLocks noGrp="1"/>
          </p:cNvSpPr>
          <p:nvPr>
            <p:ph idx="1"/>
          </p:nvPr>
        </p:nvSpPr>
        <p:spPr>
          <a:xfrm>
            <a:off x="395537" y="1609725"/>
            <a:ext cx="7632848" cy="4846638"/>
          </a:xfrm>
        </p:spPr>
        <p:txBody>
          <a:bodyPr anchor="ctr"/>
          <a:lstStyle/>
          <a:p>
            <a:pPr marL="68263" indent="0" algn="just" eaLnBrk="1" hangingPunct="1">
              <a:buFont typeface="Wingdings 2" panose="05020102010507070707" pitchFamily="18" charset="2"/>
              <a:buNone/>
            </a:pPr>
            <a:r>
              <a:rPr lang="en-GB" altLang="pl-PL" sz="2000" dirty="0"/>
              <a:t>Animal products may only be exported from Poland from </a:t>
            </a:r>
            <a:r>
              <a:rPr lang="en-GB" altLang="pl-PL" sz="2000" b="1" dirty="0">
                <a:solidFill>
                  <a:srgbClr val="FF0000"/>
                </a:solidFill>
              </a:rPr>
              <a:t>approved plants</a:t>
            </a:r>
            <a:r>
              <a:rPr lang="en-GB" altLang="pl-PL" sz="2000" dirty="0"/>
              <a:t>. This means that such an entity must meet the requirements for all approved </a:t>
            </a:r>
            <a:r>
              <a:rPr lang="pl-PL" altLang="pl-PL" sz="2000" dirty="0"/>
              <a:t>plants</a:t>
            </a:r>
            <a:r>
              <a:rPr lang="en-GB" altLang="pl-PL" sz="2000" dirty="0"/>
              <a:t> that are set out in the "</a:t>
            </a:r>
            <a:r>
              <a:rPr lang="en-GB" altLang="pl-PL" sz="2000" b="1" dirty="0">
                <a:solidFill>
                  <a:schemeClr val="accent1"/>
                </a:solidFill>
              </a:rPr>
              <a:t>hygiene package</a:t>
            </a:r>
            <a:r>
              <a:rPr lang="en-GB" altLang="pl-PL" sz="2000" dirty="0"/>
              <a:t>". An additional necessary condition is to meet the requirements of a given Third Country (T</a:t>
            </a:r>
            <a:r>
              <a:rPr lang="pl-PL" altLang="pl-PL" sz="2000" dirty="0"/>
              <a:t>C</a:t>
            </a:r>
            <a:r>
              <a:rPr lang="en-GB" altLang="pl-PL" sz="2000" dirty="0"/>
              <a:t>) to which the plant intends to send its products</a:t>
            </a:r>
            <a:r>
              <a:rPr lang="pl-PL" altLang="pl-PL" sz="2000" dirty="0"/>
              <a:t>. </a:t>
            </a:r>
            <a:endParaRPr lang="en-US" altLang="pl-PL" sz="2000" dirty="0"/>
          </a:p>
        </p:txBody>
      </p:sp>
      <p:sp>
        <p:nvSpPr>
          <p:cNvPr id="9219" name="Symbol zastępczy numeru slajdu 3">
            <a:extLst>
              <a:ext uri="{FF2B5EF4-FFF2-40B4-BE49-F238E27FC236}">
                <a16:creationId xmlns:a16="http://schemas.microsoft.com/office/drawing/2014/main" id="{6BFAE2F3-5826-4688-A4C0-DA42BAE74B0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10CF9B"/>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10CF9B"/>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10CF9B"/>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10CF9B"/>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10CF9B"/>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10CF9B"/>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10CF9B"/>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10CF9B"/>
              </a:buClr>
              <a:buSzPct val="70000"/>
              <a:buFont typeface="Wingdings" panose="05000000000000000000" pitchFamily="2" charset="2"/>
              <a:buChar char=""/>
              <a:defRPr>
                <a:solidFill>
                  <a:schemeClr val="tx1"/>
                </a:solidFill>
                <a:latin typeface="Trebuchet MS" panose="020B0603020202020204" pitchFamily="34" charset="0"/>
              </a:defRPr>
            </a:lvl9pPr>
          </a:lstStyle>
          <a:p>
            <a:pPr>
              <a:spcBef>
                <a:spcPct val="0"/>
              </a:spcBef>
              <a:buClrTx/>
              <a:buSzTx/>
              <a:buFontTx/>
              <a:buNone/>
            </a:pPr>
            <a:fld id="{B9C68FE4-F4EA-4ACE-81BC-328147444A99}" type="slidenum">
              <a:rPr lang="en-US" altLang="pl-PL" sz="1100" smtClean="0">
                <a:solidFill>
                  <a:schemeClr val="tx2"/>
                </a:solidFill>
              </a:rPr>
              <a:pPr>
                <a:spcBef>
                  <a:spcPct val="0"/>
                </a:spcBef>
                <a:buClrTx/>
                <a:buSzTx/>
                <a:buFontTx/>
                <a:buNone/>
              </a:pPr>
              <a:t>3</a:t>
            </a:fld>
            <a:endParaRPr lang="en-US" altLang="pl-PL" sz="1100" dirty="0">
              <a:solidFill>
                <a:schemeClr val="tx2"/>
              </a:solidFill>
            </a:endParaRPr>
          </a:p>
        </p:txBody>
      </p:sp>
      <p:sp>
        <p:nvSpPr>
          <p:cNvPr id="5" name="Tytuł 1">
            <a:extLst>
              <a:ext uri="{FF2B5EF4-FFF2-40B4-BE49-F238E27FC236}">
                <a16:creationId xmlns:a16="http://schemas.microsoft.com/office/drawing/2014/main" id="{8BB9EEAE-387C-41B6-8C4A-038D9F1E40F1}"/>
              </a:ext>
            </a:extLst>
          </p:cNvPr>
          <p:cNvSpPr>
            <a:spLocks noGrp="1"/>
          </p:cNvSpPr>
          <p:nvPr>
            <p:ph type="title"/>
          </p:nvPr>
        </p:nvSpPr>
        <p:spPr>
          <a:xfrm>
            <a:off x="642910" y="548680"/>
            <a:ext cx="7024744" cy="1368152"/>
          </a:xfrm>
        </p:spPr>
        <p:txBody>
          <a:bodyPr anchor="ctr">
            <a:normAutofit/>
          </a:bodyPr>
          <a:lstStyle/>
          <a:p>
            <a:pPr algn="ctr" eaLnBrk="1" fontAlgn="auto" hangingPunct="1">
              <a:spcAft>
                <a:spcPts val="0"/>
              </a:spcAft>
              <a:defRPr/>
            </a:pPr>
            <a:r>
              <a:rPr lang="pl-PL" dirty="0"/>
              <a:t>export to third countries</a:t>
            </a:r>
            <a:endParaRPr lang="en-US" dirty="0"/>
          </a:p>
        </p:txBody>
      </p:sp>
      <p:pic>
        <p:nvPicPr>
          <p:cNvPr id="9221" name="Obraz 5">
            <a:extLst>
              <a:ext uri="{FF2B5EF4-FFF2-40B4-BE49-F238E27FC236}">
                <a16:creationId xmlns:a16="http://schemas.microsoft.com/office/drawing/2014/main" id="{955391C7-441F-48D2-866B-DEFC9CC6600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43875" y="0"/>
            <a:ext cx="100012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4B2905-9FFF-4990-872C-344656DD73CB}"/>
              </a:ext>
            </a:extLst>
          </p:cNvPr>
          <p:cNvSpPr>
            <a:spLocks noGrp="1"/>
          </p:cNvSpPr>
          <p:nvPr>
            <p:ph type="title"/>
          </p:nvPr>
        </p:nvSpPr>
        <p:spPr/>
        <p:txBody>
          <a:bodyPr>
            <a:normAutofit/>
          </a:bodyPr>
          <a:lstStyle/>
          <a:p>
            <a:pPr algn="ctr">
              <a:defRPr/>
            </a:pPr>
            <a:r>
              <a:rPr lang="pl-PL" dirty="0"/>
              <a:t>Animal Products Act</a:t>
            </a:r>
          </a:p>
        </p:txBody>
      </p:sp>
      <p:sp>
        <p:nvSpPr>
          <p:cNvPr id="3" name="Symbol zastępczy zawartości 2">
            <a:extLst>
              <a:ext uri="{FF2B5EF4-FFF2-40B4-BE49-F238E27FC236}">
                <a16:creationId xmlns:a16="http://schemas.microsoft.com/office/drawing/2014/main" id="{BD8E31B5-47E7-4132-9B62-D9BA54668D22}"/>
              </a:ext>
            </a:extLst>
          </p:cNvPr>
          <p:cNvSpPr>
            <a:spLocks noGrp="1"/>
          </p:cNvSpPr>
          <p:nvPr>
            <p:ph idx="1"/>
          </p:nvPr>
        </p:nvSpPr>
        <p:spPr>
          <a:xfrm>
            <a:off x="457200" y="1916831"/>
            <a:ext cx="7239000" cy="4539531"/>
          </a:xfrm>
        </p:spPr>
        <p:txBody>
          <a:bodyPr/>
          <a:lstStyle/>
          <a:p>
            <a:pPr marL="0" indent="0" algn="just">
              <a:buFont typeface="Wingdings 2" panose="05020102010507070707" pitchFamily="18" charset="2"/>
              <a:buNone/>
              <a:defRPr/>
            </a:pPr>
            <a:r>
              <a:rPr lang="pl-PL" sz="1800" b="1" dirty="0">
                <a:effectLst>
                  <a:outerShdw blurRad="38100" dist="38100" dir="2700000" algn="tl">
                    <a:srgbClr val="000000">
                      <a:alpha val="43137"/>
                    </a:srgbClr>
                  </a:outerShdw>
                </a:effectLst>
                <a:cs typeface="Times New Roman" panose="02020603050405020304" pitchFamily="18" charset="0"/>
              </a:rPr>
              <a:t>Chief Veterinary Officer (CVO) </a:t>
            </a:r>
          </a:p>
          <a:p>
            <a:pPr marL="0" indent="0" algn="just">
              <a:buFont typeface="Wingdings 2" panose="05020102010507070707" pitchFamily="18" charset="2"/>
              <a:buNone/>
              <a:defRPr/>
            </a:pPr>
            <a:r>
              <a:rPr lang="pl-PL" sz="1800" dirty="0">
                <a:cs typeface="Times New Roman" panose="02020603050405020304" pitchFamily="18" charset="0"/>
              </a:rPr>
              <a:t>1) i</a:t>
            </a:r>
            <a:r>
              <a:rPr lang="en-GB" sz="1800" dirty="0">
                <a:cs typeface="Times New Roman" panose="02020603050405020304" pitchFamily="18" charset="0"/>
              </a:rPr>
              <a:t>n accordance with Art. 24 of the</a:t>
            </a:r>
            <a:r>
              <a:rPr lang="pl-PL" sz="1800" dirty="0">
                <a:cs typeface="Times New Roman" panose="02020603050405020304" pitchFamily="18" charset="0"/>
              </a:rPr>
              <a:t> above-mentioned</a:t>
            </a:r>
            <a:r>
              <a:rPr lang="en-GB" sz="1800" dirty="0">
                <a:cs typeface="Times New Roman" panose="02020603050405020304" pitchFamily="18" charset="0"/>
              </a:rPr>
              <a:t> Act is the competent authority to agree with the competent authorities of third countries the conditions for the export of animal products to these countries</a:t>
            </a:r>
            <a:r>
              <a:rPr lang="pl-PL" sz="1800" dirty="0">
                <a:cs typeface="Times New Roman" panose="02020603050405020304" pitchFamily="18" charset="0"/>
              </a:rPr>
              <a:t>, </a:t>
            </a:r>
          </a:p>
          <a:p>
            <a:pPr marL="0" indent="0" algn="just">
              <a:buFont typeface="Wingdings 2" panose="05020102010507070707" pitchFamily="18" charset="2"/>
              <a:buNone/>
              <a:defRPr/>
            </a:pPr>
            <a:r>
              <a:rPr lang="pl-PL" sz="1800" dirty="0">
                <a:cs typeface="Times New Roman" panose="02020603050405020304" pitchFamily="18" charset="0"/>
              </a:rPr>
              <a:t>2) is responsible for:</a:t>
            </a:r>
          </a:p>
          <a:p>
            <a:pPr marL="0" indent="0" algn="just">
              <a:buFont typeface="Wingdings 2" panose="05020102010507070707" pitchFamily="18" charset="2"/>
              <a:buNone/>
              <a:defRPr/>
            </a:pPr>
            <a:r>
              <a:rPr lang="pl-PL" sz="1800" dirty="0">
                <a:cs typeface="Times New Roman" panose="02020603050405020304" pitchFamily="18" charset="0"/>
              </a:rPr>
              <a:t>- obtaining and sharing with VI authorities and entrepreneurs the sanitary and veterinary requirements of a TC;</a:t>
            </a:r>
          </a:p>
          <a:p>
            <a:pPr marL="0" indent="0" algn="just">
              <a:buFont typeface="Wingdings 2" panose="05020102010507070707" pitchFamily="18" charset="2"/>
              <a:buNone/>
              <a:defRPr/>
            </a:pPr>
            <a:r>
              <a:rPr lang="pl-PL" sz="1800" dirty="0">
                <a:cs typeface="Times New Roman" panose="02020603050405020304" pitchFamily="18" charset="0"/>
              </a:rPr>
              <a:t>- agreeing with TC authorities </a:t>
            </a:r>
            <a:r>
              <a:rPr lang="en-GB" sz="1800" dirty="0">
                <a:cs typeface="Times New Roman" panose="02020603050405020304" pitchFamily="18" charset="0"/>
              </a:rPr>
              <a:t>templates of health certificates for animal products sent to these countries (except for cases where arrangements are made by the European Commission)</a:t>
            </a:r>
            <a:r>
              <a:rPr lang="pl-PL" sz="1800" dirty="0">
                <a:cs typeface="Times New Roman" panose="02020603050405020304" pitchFamily="18" charset="0"/>
              </a:rPr>
              <a:t>; the</a:t>
            </a:r>
            <a:r>
              <a:rPr lang="en-GB" sz="1800" dirty="0">
                <a:cs typeface="Times New Roman" panose="02020603050405020304" pitchFamily="18" charset="0"/>
              </a:rPr>
              <a:t> agreed templates </a:t>
            </a:r>
            <a:r>
              <a:rPr lang="pl-PL" sz="1800" dirty="0">
                <a:cs typeface="Times New Roman" panose="02020603050405020304" pitchFamily="18" charset="0"/>
              </a:rPr>
              <a:t>are </a:t>
            </a:r>
            <a:r>
              <a:rPr lang="en-GB" sz="1800" dirty="0">
                <a:cs typeface="Times New Roman" panose="02020603050405020304" pitchFamily="18" charset="0"/>
              </a:rPr>
              <a:t>posted on the </a:t>
            </a:r>
            <a:r>
              <a:rPr lang="pl-PL" sz="1800" dirty="0">
                <a:cs typeface="Times New Roman" panose="02020603050405020304" pitchFamily="18" charset="0"/>
              </a:rPr>
              <a:t>CVI</a:t>
            </a:r>
            <a:r>
              <a:rPr lang="en-GB" sz="1800" dirty="0">
                <a:cs typeface="Times New Roman" panose="02020603050405020304" pitchFamily="18" charset="0"/>
              </a:rPr>
              <a:t> website</a:t>
            </a:r>
            <a:r>
              <a:rPr lang="pl-PL" sz="1800" dirty="0">
                <a:cs typeface="Times New Roman" panose="02020603050405020304" pitchFamily="18" charset="0"/>
              </a:rPr>
              <a:t>.</a:t>
            </a:r>
          </a:p>
          <a:p>
            <a:pPr marL="0" indent="0" algn="just">
              <a:buFont typeface="Wingdings 2" panose="05020102010507070707" pitchFamily="18" charset="2"/>
              <a:buNone/>
              <a:defRPr/>
            </a:pPr>
            <a:endParaRPr lang="pl-PL" dirty="0"/>
          </a:p>
        </p:txBody>
      </p:sp>
      <p:pic>
        <p:nvPicPr>
          <p:cNvPr id="5" name="Obraz 3">
            <a:extLst>
              <a:ext uri="{FF2B5EF4-FFF2-40B4-BE49-F238E27FC236}">
                <a16:creationId xmlns:a16="http://schemas.microsoft.com/office/drawing/2014/main" id="{A4556520-7735-431C-9649-B8EA6BB2A09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43875" y="0"/>
            <a:ext cx="100012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1F53DC-A598-42CE-8A13-B2554448C0E1}"/>
              </a:ext>
            </a:extLst>
          </p:cNvPr>
          <p:cNvSpPr>
            <a:spLocks noGrp="1"/>
          </p:cNvSpPr>
          <p:nvPr>
            <p:ph type="title"/>
          </p:nvPr>
        </p:nvSpPr>
        <p:spPr/>
        <p:txBody>
          <a:bodyPr>
            <a:normAutofit/>
          </a:bodyPr>
          <a:lstStyle/>
          <a:p>
            <a:pPr algn="ctr">
              <a:defRPr/>
            </a:pPr>
            <a:r>
              <a:rPr lang="pl-PL" dirty="0"/>
              <a:t>Animal Products Act– cont.</a:t>
            </a:r>
          </a:p>
        </p:txBody>
      </p:sp>
      <p:sp>
        <p:nvSpPr>
          <p:cNvPr id="3" name="Symbol zastępczy zawartości 2">
            <a:extLst>
              <a:ext uri="{FF2B5EF4-FFF2-40B4-BE49-F238E27FC236}">
                <a16:creationId xmlns:a16="http://schemas.microsoft.com/office/drawing/2014/main" id="{BDF5984E-1912-471A-BDB5-32A276B21FFD}"/>
              </a:ext>
            </a:extLst>
          </p:cNvPr>
          <p:cNvSpPr>
            <a:spLocks noGrp="1"/>
          </p:cNvSpPr>
          <p:nvPr>
            <p:ph idx="1"/>
          </p:nvPr>
        </p:nvSpPr>
        <p:spPr>
          <a:xfrm>
            <a:off x="457200" y="1772815"/>
            <a:ext cx="7239000" cy="4683547"/>
          </a:xfrm>
        </p:spPr>
        <p:txBody>
          <a:bodyPr/>
          <a:lstStyle/>
          <a:p>
            <a:pPr marL="0" indent="0" algn="just">
              <a:buFont typeface="Wingdings 2" panose="05020102010507070707" pitchFamily="18" charset="2"/>
              <a:buNone/>
              <a:defRPr/>
            </a:pPr>
            <a:r>
              <a:rPr lang="pl-PL" sz="2000" b="1" dirty="0">
                <a:effectLst>
                  <a:outerShdw blurRad="38100" dist="38100" dir="2700000" algn="tl">
                    <a:srgbClr val="000000">
                      <a:alpha val="43137"/>
                    </a:srgbClr>
                  </a:outerShdw>
                </a:effectLst>
                <a:cs typeface="Times New Roman" panose="02020603050405020304" pitchFamily="18" charset="0"/>
              </a:rPr>
              <a:t>Chief Veterinary Officer (CVO) </a:t>
            </a:r>
          </a:p>
          <a:p>
            <a:pPr marL="0" indent="0" algn="just">
              <a:buFont typeface="Wingdings 2" panose="05020102010507070707" pitchFamily="18" charset="2"/>
              <a:buNone/>
              <a:defRPr/>
            </a:pPr>
            <a:r>
              <a:rPr lang="pl-PL" sz="2000" dirty="0">
                <a:cs typeface="Times New Roman" panose="02020603050405020304" pitchFamily="18" charset="0"/>
              </a:rPr>
              <a:t>- </a:t>
            </a:r>
            <a:r>
              <a:rPr lang="en-GB" sz="2000" dirty="0">
                <a:cs typeface="Times New Roman" panose="02020603050405020304" pitchFamily="18" charset="0"/>
              </a:rPr>
              <a:t>maintaining official lists of veterinarians authorized to issue and sign documentation related to the export of animals and animal products</a:t>
            </a:r>
            <a:r>
              <a:rPr lang="pl-PL" sz="2000" dirty="0">
                <a:cs typeface="Times New Roman" panose="02020603050405020304" pitchFamily="18" charset="0"/>
              </a:rPr>
              <a:t>,</a:t>
            </a:r>
          </a:p>
          <a:p>
            <a:pPr marL="0" indent="0" algn="just">
              <a:buFont typeface="Wingdings 2" panose="05020102010507070707" pitchFamily="18" charset="2"/>
              <a:buNone/>
              <a:defRPr/>
            </a:pPr>
            <a:r>
              <a:rPr lang="pl-PL" sz="2000" dirty="0">
                <a:cs typeface="Times New Roman" panose="02020603050405020304" pitchFamily="18" charset="0"/>
              </a:rPr>
              <a:t>- </a:t>
            </a:r>
            <a:r>
              <a:rPr lang="en-GB" sz="2000" dirty="0">
                <a:cs typeface="Times New Roman" panose="02020603050405020304" pitchFamily="18" charset="0"/>
              </a:rPr>
              <a:t>organizing study visits and plant inspections by T</a:t>
            </a:r>
            <a:r>
              <a:rPr lang="pl-PL" sz="2000" dirty="0">
                <a:cs typeface="Times New Roman" panose="02020603050405020304" pitchFamily="18" charset="0"/>
              </a:rPr>
              <a:t>C</a:t>
            </a:r>
            <a:r>
              <a:rPr lang="en-GB" sz="2000" dirty="0">
                <a:cs typeface="Times New Roman" panose="02020603050405020304" pitchFamily="18" charset="0"/>
              </a:rPr>
              <a:t> inspectors</a:t>
            </a:r>
            <a:r>
              <a:rPr lang="pl-PL" sz="2000" dirty="0">
                <a:cs typeface="Times New Roman" panose="02020603050405020304" pitchFamily="18" charset="0"/>
              </a:rPr>
              <a:t>.</a:t>
            </a:r>
          </a:p>
          <a:p>
            <a:pPr algn="just">
              <a:buFontTx/>
              <a:buChar char="-"/>
              <a:defRPr/>
            </a:pPr>
            <a:endParaRPr lang="pl-PL" sz="2000" dirty="0">
              <a:cs typeface="Times New Roman" panose="02020603050405020304" pitchFamily="18" charset="0"/>
            </a:endParaRPr>
          </a:p>
          <a:p>
            <a:pPr marL="0" indent="0" algn="just">
              <a:buFont typeface="Wingdings 2" panose="05020102010507070707" pitchFamily="18" charset="2"/>
              <a:buNone/>
              <a:defRPr/>
            </a:pPr>
            <a:r>
              <a:rPr lang="en-GB" sz="2000" dirty="0">
                <a:cs typeface="Times New Roman" panose="02020603050405020304" pitchFamily="18" charset="0"/>
              </a:rPr>
              <a:t>The European Commission may agree export conditions on behalf of Member States with the competent authorities of third countries</a:t>
            </a:r>
            <a:r>
              <a:rPr lang="pl-PL" sz="2000" dirty="0">
                <a:cs typeface="Times New Roman" panose="02020603050405020304" pitchFamily="18" charset="0"/>
              </a:rPr>
              <a:t>.</a:t>
            </a:r>
          </a:p>
          <a:p>
            <a:pPr>
              <a:defRPr/>
            </a:pPr>
            <a:endParaRPr lang="pl-PL" dirty="0"/>
          </a:p>
        </p:txBody>
      </p:sp>
      <p:pic>
        <p:nvPicPr>
          <p:cNvPr id="6" name="Obraz 3">
            <a:extLst>
              <a:ext uri="{FF2B5EF4-FFF2-40B4-BE49-F238E27FC236}">
                <a16:creationId xmlns:a16="http://schemas.microsoft.com/office/drawing/2014/main" id="{6F7C9506-9F00-4309-ADA1-000CDB34C67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43875" y="0"/>
            <a:ext cx="100012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A43D77-B577-46EE-8E78-0DE7FDAEF274}"/>
              </a:ext>
            </a:extLst>
          </p:cNvPr>
          <p:cNvSpPr>
            <a:spLocks noGrp="1"/>
          </p:cNvSpPr>
          <p:nvPr>
            <p:ph type="title"/>
          </p:nvPr>
        </p:nvSpPr>
        <p:spPr/>
        <p:txBody>
          <a:bodyPr>
            <a:normAutofit/>
          </a:bodyPr>
          <a:lstStyle/>
          <a:p>
            <a:r>
              <a:rPr lang="pl-PL" dirty="0"/>
              <a:t>Opening new markets</a:t>
            </a:r>
          </a:p>
        </p:txBody>
      </p:sp>
      <p:graphicFrame>
        <p:nvGraphicFramePr>
          <p:cNvPr id="7" name="Diagram 6">
            <a:extLst>
              <a:ext uri="{FF2B5EF4-FFF2-40B4-BE49-F238E27FC236}">
                <a16:creationId xmlns:a16="http://schemas.microsoft.com/office/drawing/2014/main" id="{3ABC5751-5E64-4874-B6F2-47CA0C0781A0}"/>
              </a:ext>
            </a:extLst>
          </p:cNvPr>
          <p:cNvGraphicFramePr/>
          <p:nvPr>
            <p:extLst>
              <p:ext uri="{D42A27DB-BD31-4B8C-83A1-F6EECF244321}">
                <p14:modId xmlns:p14="http://schemas.microsoft.com/office/powerpoint/2010/main" val="4165047495"/>
              </p:ext>
            </p:extLst>
          </p:nvPr>
        </p:nvGraphicFramePr>
        <p:xfrm>
          <a:off x="457200" y="1828799"/>
          <a:ext cx="7239000" cy="4627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Obraz 3">
            <a:extLst>
              <a:ext uri="{FF2B5EF4-FFF2-40B4-BE49-F238E27FC236}">
                <a16:creationId xmlns:a16="http://schemas.microsoft.com/office/drawing/2014/main" id="{5E059FAE-FCE6-4A54-B79C-4274307FE2FA}"/>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8143875" y="0"/>
            <a:ext cx="100012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5464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E66140-DE44-4AFF-92ED-C6FC261C6A82}"/>
              </a:ext>
            </a:extLst>
          </p:cNvPr>
          <p:cNvSpPr>
            <a:spLocks noGrp="1"/>
          </p:cNvSpPr>
          <p:nvPr>
            <p:ph type="title"/>
          </p:nvPr>
        </p:nvSpPr>
        <p:spPr>
          <a:xfrm>
            <a:off x="457200" y="320675"/>
            <a:ext cx="7239000" cy="732061"/>
          </a:xfrm>
        </p:spPr>
        <p:txBody>
          <a:bodyPr/>
          <a:lstStyle/>
          <a:p>
            <a:pPr algn="ctr">
              <a:defRPr/>
            </a:pPr>
            <a:r>
              <a:rPr lang="pl-PL" dirty="0"/>
              <a:t>Pre-listing</a:t>
            </a:r>
          </a:p>
        </p:txBody>
      </p:sp>
      <p:sp>
        <p:nvSpPr>
          <p:cNvPr id="3" name="Symbol zastępczy zawartości 2">
            <a:extLst>
              <a:ext uri="{FF2B5EF4-FFF2-40B4-BE49-F238E27FC236}">
                <a16:creationId xmlns:a16="http://schemas.microsoft.com/office/drawing/2014/main" id="{81041F5F-2B97-4D5E-8365-9FF00E967452}"/>
              </a:ext>
            </a:extLst>
          </p:cNvPr>
          <p:cNvSpPr>
            <a:spLocks noGrp="1"/>
          </p:cNvSpPr>
          <p:nvPr>
            <p:ph idx="1"/>
          </p:nvPr>
        </p:nvSpPr>
        <p:spPr/>
        <p:txBody>
          <a:bodyPr/>
          <a:lstStyle/>
          <a:p>
            <a:pPr marL="0" indent="0" algn="just" eaLnBrk="1" fontAlgn="auto" hangingPunct="1">
              <a:spcAft>
                <a:spcPts val="0"/>
              </a:spcAft>
              <a:buFont typeface="Wingdings 2"/>
              <a:buNone/>
              <a:defRPr/>
            </a:pPr>
            <a:r>
              <a:rPr lang="en-GB" sz="1400" dirty="0"/>
              <a:t>Some Third Countries have made it possible to approve plants for export on a pre-listing basis, i.e. on the basis of a guarantee from the </a:t>
            </a:r>
            <a:r>
              <a:rPr lang="pl-PL" sz="1400" dirty="0"/>
              <a:t>VI</a:t>
            </a:r>
            <a:r>
              <a:rPr lang="en-GB" sz="1400" dirty="0"/>
              <a:t> authorities that the requirements of a given country are met, without the need to inspect the plants by the competent authorities of </a:t>
            </a:r>
            <a:r>
              <a:rPr lang="pl-PL" sz="1400" dirty="0"/>
              <a:t>a given</a:t>
            </a:r>
            <a:r>
              <a:rPr lang="en-GB" sz="1400" dirty="0"/>
              <a:t> Third Country</a:t>
            </a:r>
            <a:r>
              <a:rPr lang="pl-PL" sz="1400" dirty="0"/>
              <a:t>.</a:t>
            </a:r>
          </a:p>
          <a:p>
            <a:pPr marL="0" indent="0" algn="just" eaLnBrk="1" fontAlgn="auto" hangingPunct="1">
              <a:spcAft>
                <a:spcPts val="0"/>
              </a:spcAft>
              <a:buFont typeface="Wingdings 2"/>
              <a:buNone/>
              <a:defRPr/>
            </a:pPr>
            <a:endParaRPr lang="pl-PL" sz="1400" dirty="0"/>
          </a:p>
          <a:p>
            <a:pPr marL="0" indent="0" algn="just" eaLnBrk="1" fontAlgn="auto" hangingPunct="1">
              <a:spcAft>
                <a:spcPts val="0"/>
              </a:spcAft>
              <a:buFont typeface="Wingdings 2"/>
              <a:buNone/>
              <a:defRPr/>
            </a:pPr>
            <a:r>
              <a:rPr lang="en-GB" sz="1400" dirty="0"/>
              <a:t>Pursuant to the above</a:t>
            </a:r>
            <a:r>
              <a:rPr lang="pl-PL" sz="1400" dirty="0"/>
              <a:t>-mentioned </a:t>
            </a:r>
            <a:r>
              <a:rPr lang="en-GB" sz="1400" dirty="0"/>
              <a:t>rule, a plant interested in exporting to the market of a given Third Country should contact the territorially competent district veterinarian to have it included on the list of approved plants kept by Polish </a:t>
            </a:r>
            <a:r>
              <a:rPr lang="pl-PL" sz="1400" dirty="0"/>
              <a:t>entities</a:t>
            </a:r>
            <a:r>
              <a:rPr lang="en-GB" sz="1400" dirty="0"/>
              <a:t>. Then, the district veterinarian, after making sure that the plant meets the specific requirements of </a:t>
            </a:r>
            <a:r>
              <a:rPr lang="pl-PL" sz="1400" dirty="0"/>
              <a:t>a given</a:t>
            </a:r>
            <a:r>
              <a:rPr lang="en-GB" sz="1400" dirty="0"/>
              <a:t> Third Country, transmits to the Chief Veterinary Inspectorate through the voivodeship veterinary inspectorate information about the approval of the plant for export to the market of a </a:t>
            </a:r>
            <a:r>
              <a:rPr lang="pl-PL" sz="1400" dirty="0"/>
              <a:t>given </a:t>
            </a:r>
            <a:r>
              <a:rPr lang="en-GB" sz="1400" dirty="0"/>
              <a:t>Third Country. Next, the Chief Veterinary Inspectorate provides the above-mentioned information to the competent authorities of the Third Country</a:t>
            </a:r>
            <a:r>
              <a:rPr lang="pl-PL" sz="1400" dirty="0"/>
              <a:t>.</a:t>
            </a:r>
          </a:p>
          <a:p>
            <a:pPr marL="0" indent="0" algn="just" eaLnBrk="1" fontAlgn="auto" hangingPunct="1">
              <a:spcAft>
                <a:spcPts val="0"/>
              </a:spcAft>
              <a:buFont typeface="Wingdings 2"/>
              <a:buNone/>
              <a:defRPr/>
            </a:pPr>
            <a:endParaRPr lang="pl-PL" sz="1400" dirty="0"/>
          </a:p>
          <a:p>
            <a:pPr marL="0" indent="0" algn="just" eaLnBrk="1" fontAlgn="auto" hangingPunct="1">
              <a:spcAft>
                <a:spcPts val="0"/>
              </a:spcAft>
              <a:buFont typeface="Wingdings 2"/>
              <a:buNone/>
              <a:defRPr/>
            </a:pPr>
            <a:r>
              <a:rPr lang="en-GB" sz="1400" dirty="0"/>
              <a:t>District veterinarians approve plants on a pre-listing basis, among others: to Hong Kong and Japan</a:t>
            </a:r>
            <a:r>
              <a:rPr lang="pl-PL" sz="1400" b="1" dirty="0"/>
              <a:t>.</a:t>
            </a:r>
            <a:endParaRPr lang="pl-PL" sz="1400" dirty="0"/>
          </a:p>
        </p:txBody>
      </p:sp>
      <p:pic>
        <p:nvPicPr>
          <p:cNvPr id="4" name="Obraz 3">
            <a:extLst>
              <a:ext uri="{FF2B5EF4-FFF2-40B4-BE49-F238E27FC236}">
                <a16:creationId xmlns:a16="http://schemas.microsoft.com/office/drawing/2014/main" id="{88C33C56-84D9-4447-A77E-1A6F6F5709F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43875" y="0"/>
            <a:ext cx="100012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ymbol zastępczy zawartości 2">
            <a:extLst>
              <a:ext uri="{FF2B5EF4-FFF2-40B4-BE49-F238E27FC236}">
                <a16:creationId xmlns:a16="http://schemas.microsoft.com/office/drawing/2014/main" id="{35182C32-CD66-4835-BBF9-C6D1CA77D02A}"/>
              </a:ext>
            </a:extLst>
          </p:cNvPr>
          <p:cNvSpPr>
            <a:spLocks noGrp="1"/>
          </p:cNvSpPr>
          <p:nvPr>
            <p:ph idx="1"/>
          </p:nvPr>
        </p:nvSpPr>
        <p:spPr/>
        <p:txBody>
          <a:bodyPr anchor="ctr"/>
          <a:lstStyle/>
          <a:p>
            <a:pPr marL="68263" indent="0" algn="just" eaLnBrk="1" hangingPunct="1">
              <a:buFont typeface="Wingdings 2" panose="05020102010507070707" pitchFamily="18" charset="2"/>
              <a:buNone/>
            </a:pPr>
            <a:r>
              <a:rPr lang="en-GB" altLang="pl-PL" sz="2400" dirty="0"/>
              <a:t>In order to enable export, veterinary health certificates are agreed</a:t>
            </a:r>
            <a:r>
              <a:rPr lang="pl-PL" altLang="pl-PL" sz="2400" dirty="0"/>
              <a:t> on</a:t>
            </a:r>
            <a:r>
              <a:rPr lang="en-GB" altLang="pl-PL" sz="2400" dirty="0"/>
              <a:t> and serve to </a:t>
            </a:r>
            <a:r>
              <a:rPr lang="en-GB" altLang="pl-PL" sz="2400" b="1" dirty="0">
                <a:solidFill>
                  <a:schemeClr val="accent1"/>
                </a:solidFill>
              </a:rPr>
              <a:t>officially certify </a:t>
            </a:r>
            <a:r>
              <a:rPr lang="en-GB" altLang="pl-PL" sz="2400" dirty="0"/>
              <a:t>the compliance of a batch of goods with the requirements of the destination country.</a:t>
            </a:r>
            <a:r>
              <a:rPr lang="pl-PL" altLang="pl-PL" sz="2400" dirty="0"/>
              <a:t> The a</a:t>
            </a:r>
            <a:r>
              <a:rPr lang="en-GB" altLang="pl-PL" sz="2400" dirty="0"/>
              <a:t>greed templates </a:t>
            </a:r>
            <a:r>
              <a:rPr lang="pl-PL" altLang="pl-PL" sz="2400" dirty="0"/>
              <a:t>are </a:t>
            </a:r>
            <a:r>
              <a:rPr lang="en-GB" altLang="pl-PL" sz="2400" dirty="0"/>
              <a:t>posted on the </a:t>
            </a:r>
            <a:r>
              <a:rPr lang="pl-PL" altLang="pl-PL" sz="2400" dirty="0"/>
              <a:t>CVI</a:t>
            </a:r>
            <a:r>
              <a:rPr lang="en-GB" altLang="pl-PL" sz="2400" dirty="0"/>
              <a:t> website (except for some certificates printed on secured paper)</a:t>
            </a:r>
            <a:r>
              <a:rPr lang="pl-PL" altLang="pl-PL" sz="2400" dirty="0"/>
              <a:t>.</a:t>
            </a:r>
          </a:p>
        </p:txBody>
      </p:sp>
      <p:sp>
        <p:nvSpPr>
          <p:cNvPr id="13315" name="Symbol zastępczy numeru slajdu 3">
            <a:extLst>
              <a:ext uri="{FF2B5EF4-FFF2-40B4-BE49-F238E27FC236}">
                <a16:creationId xmlns:a16="http://schemas.microsoft.com/office/drawing/2014/main" id="{E24F97B6-805F-43D1-8706-0E25A5881AD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10CF9B"/>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10CF9B"/>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10CF9B"/>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10CF9B"/>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10CF9B"/>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10CF9B"/>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10CF9B"/>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10CF9B"/>
              </a:buClr>
              <a:buSzPct val="70000"/>
              <a:buFont typeface="Wingdings" panose="05000000000000000000" pitchFamily="2" charset="2"/>
              <a:buChar char=""/>
              <a:defRPr>
                <a:solidFill>
                  <a:schemeClr val="tx1"/>
                </a:solidFill>
                <a:latin typeface="Trebuchet MS" panose="020B0603020202020204" pitchFamily="34" charset="0"/>
              </a:defRPr>
            </a:lvl9pPr>
          </a:lstStyle>
          <a:p>
            <a:pPr>
              <a:spcBef>
                <a:spcPct val="0"/>
              </a:spcBef>
              <a:buClrTx/>
              <a:buSzTx/>
              <a:buFontTx/>
              <a:buNone/>
            </a:pPr>
            <a:fld id="{6824DB3E-2E2E-4D20-A8D8-78090409BDB6}" type="slidenum">
              <a:rPr lang="en-US" altLang="pl-PL" sz="1100" smtClean="0">
                <a:solidFill>
                  <a:schemeClr val="tx2"/>
                </a:solidFill>
              </a:rPr>
              <a:pPr>
                <a:spcBef>
                  <a:spcPct val="0"/>
                </a:spcBef>
                <a:buClrTx/>
                <a:buSzTx/>
                <a:buFontTx/>
                <a:buNone/>
              </a:pPr>
              <a:t>8</a:t>
            </a:fld>
            <a:endParaRPr lang="en-US" altLang="pl-PL" sz="1100" dirty="0">
              <a:solidFill>
                <a:schemeClr val="tx2"/>
              </a:solidFill>
            </a:endParaRPr>
          </a:p>
        </p:txBody>
      </p:sp>
      <p:sp>
        <p:nvSpPr>
          <p:cNvPr id="5" name="Tytuł 1">
            <a:extLst>
              <a:ext uri="{FF2B5EF4-FFF2-40B4-BE49-F238E27FC236}">
                <a16:creationId xmlns:a16="http://schemas.microsoft.com/office/drawing/2014/main" id="{8CA27712-6850-485E-9278-A4D8515920F1}"/>
              </a:ext>
            </a:extLst>
          </p:cNvPr>
          <p:cNvSpPr>
            <a:spLocks noGrp="1"/>
          </p:cNvSpPr>
          <p:nvPr>
            <p:ph type="title"/>
          </p:nvPr>
        </p:nvSpPr>
        <p:spPr>
          <a:xfrm>
            <a:off x="714348" y="571480"/>
            <a:ext cx="7024744" cy="1143000"/>
          </a:xfrm>
        </p:spPr>
        <p:txBody>
          <a:bodyPr anchor="ctr"/>
          <a:lstStyle/>
          <a:p>
            <a:pPr algn="ctr" eaLnBrk="1" fontAlgn="auto" hangingPunct="1">
              <a:spcAft>
                <a:spcPts val="0"/>
              </a:spcAft>
              <a:defRPr/>
            </a:pPr>
            <a:r>
              <a:rPr lang="pl-PL" dirty="0"/>
              <a:t>Health certificate</a:t>
            </a:r>
            <a:endParaRPr lang="en-US" dirty="0"/>
          </a:p>
        </p:txBody>
      </p:sp>
      <p:pic>
        <p:nvPicPr>
          <p:cNvPr id="13317" name="Obraz 5">
            <a:extLst>
              <a:ext uri="{FF2B5EF4-FFF2-40B4-BE49-F238E27FC236}">
                <a16:creationId xmlns:a16="http://schemas.microsoft.com/office/drawing/2014/main" id="{673DB637-D124-4F51-B217-C09D6AA273B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43875" y="0"/>
            <a:ext cx="100012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D0A9F2-6EDE-4243-B673-A9C22A1FF5A4}"/>
              </a:ext>
            </a:extLst>
          </p:cNvPr>
          <p:cNvSpPr>
            <a:spLocks noGrp="1"/>
          </p:cNvSpPr>
          <p:nvPr>
            <p:ph type="title"/>
          </p:nvPr>
        </p:nvSpPr>
        <p:spPr/>
        <p:txBody>
          <a:bodyPr/>
          <a:lstStyle/>
          <a:p>
            <a:pPr algn="ctr">
              <a:defRPr/>
            </a:pPr>
            <a:r>
              <a:rPr lang="pl-PL" dirty="0"/>
              <a:t>Health certificate</a:t>
            </a:r>
          </a:p>
        </p:txBody>
      </p:sp>
      <p:sp>
        <p:nvSpPr>
          <p:cNvPr id="15363" name="Symbol zastępczy zawartości 2">
            <a:extLst>
              <a:ext uri="{FF2B5EF4-FFF2-40B4-BE49-F238E27FC236}">
                <a16:creationId xmlns:a16="http://schemas.microsoft.com/office/drawing/2014/main" id="{ED310F7E-F931-4B53-ABE2-992B1BE226C5}"/>
              </a:ext>
            </a:extLst>
          </p:cNvPr>
          <p:cNvSpPr>
            <a:spLocks noGrp="1"/>
          </p:cNvSpPr>
          <p:nvPr>
            <p:ph idx="1"/>
          </p:nvPr>
        </p:nvSpPr>
        <p:spPr/>
        <p:txBody>
          <a:bodyPr/>
          <a:lstStyle/>
          <a:p>
            <a:pPr marL="0" indent="0">
              <a:buFont typeface="Wingdings 2" panose="05020102010507070707" pitchFamily="18" charset="2"/>
              <a:buNone/>
            </a:pPr>
            <a:endParaRPr lang="pl-PL" altLang="pl-PL" sz="1800" dirty="0"/>
          </a:p>
          <a:p>
            <a:pPr marL="0" indent="0" algn="just">
              <a:buFont typeface="Wingdings 2" panose="05020102010507070707" pitchFamily="18" charset="2"/>
              <a:buNone/>
            </a:pPr>
            <a:r>
              <a:rPr lang="pl-PL" altLang="pl-PL" sz="2400" dirty="0"/>
              <a:t>The VI</a:t>
            </a:r>
            <a:r>
              <a:rPr lang="en-GB" altLang="pl-PL" sz="2400" dirty="0"/>
              <a:t> has developed procedures for issuing certificates </a:t>
            </a:r>
            <a:r>
              <a:rPr lang="pl-PL" altLang="pl-PL" sz="2400" dirty="0"/>
              <a:t>:</a:t>
            </a:r>
            <a:br>
              <a:rPr lang="pl-PL" altLang="pl-PL" sz="2400" dirty="0"/>
            </a:br>
            <a:br>
              <a:rPr lang="pl-PL" altLang="pl-PL" sz="2400" dirty="0"/>
            </a:br>
            <a:r>
              <a:rPr lang="pl-PL" altLang="pl-PL" sz="2400" dirty="0"/>
              <a:t>1) agreed bilaterally</a:t>
            </a:r>
          </a:p>
          <a:p>
            <a:pPr marL="0" indent="0" algn="just">
              <a:buFont typeface="Wingdings 2" panose="05020102010507070707" pitchFamily="18" charset="2"/>
              <a:buNone/>
            </a:pPr>
            <a:r>
              <a:rPr lang="pl-PL" altLang="pl-PL" sz="2400" dirty="0"/>
              <a:t>2) specially secured</a:t>
            </a:r>
          </a:p>
          <a:p>
            <a:pPr marL="0" indent="0" algn="just">
              <a:buFont typeface="Wingdings 2" panose="05020102010507070707" pitchFamily="18" charset="2"/>
              <a:buNone/>
            </a:pPr>
            <a:r>
              <a:rPr lang="pl-PL" altLang="pl-PL" sz="2400" dirty="0"/>
              <a:t>3) </a:t>
            </a:r>
            <a:r>
              <a:rPr lang="en-GB" altLang="pl-PL" sz="2400" dirty="0"/>
              <a:t>in the absence of a bilaterally agreed health certificate</a:t>
            </a:r>
            <a:endParaRPr lang="pl-PL" altLang="pl-PL" sz="2400" dirty="0"/>
          </a:p>
          <a:p>
            <a:pPr marL="0" indent="0" algn="just">
              <a:buFont typeface="Wingdings 2" panose="05020102010507070707" pitchFamily="18" charset="2"/>
              <a:buNone/>
            </a:pPr>
            <a:endParaRPr lang="pl-PL" altLang="pl-PL" sz="2400" dirty="0"/>
          </a:p>
          <a:p>
            <a:pPr marL="0" indent="0" algn="just">
              <a:buFont typeface="Wingdings 2" panose="05020102010507070707" pitchFamily="18" charset="2"/>
              <a:buNone/>
            </a:pPr>
            <a:endParaRPr lang="pl-PL" altLang="pl-PL" sz="2400" dirty="0"/>
          </a:p>
        </p:txBody>
      </p:sp>
      <p:pic>
        <p:nvPicPr>
          <p:cNvPr id="4" name="Obraz 3">
            <a:extLst>
              <a:ext uri="{FF2B5EF4-FFF2-40B4-BE49-F238E27FC236}">
                <a16:creationId xmlns:a16="http://schemas.microsoft.com/office/drawing/2014/main" id="{4539E609-44F9-46CF-B72F-6FD8D47292C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43875" y="0"/>
            <a:ext cx="100012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Opulent</Template>
  <TotalTime>4659</TotalTime>
  <Words>1560</Words>
  <Application>Microsoft Office PowerPoint</Application>
  <PresentationFormat>Pokaz na ekranie (4:3)</PresentationFormat>
  <Paragraphs>75</Paragraphs>
  <Slides>16</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16</vt:i4>
      </vt:variant>
    </vt:vector>
  </HeadingPairs>
  <TitlesOfParts>
    <vt:vector size="22" baseType="lpstr">
      <vt:lpstr>Arial</vt:lpstr>
      <vt:lpstr>Calibri</vt:lpstr>
      <vt:lpstr>Trebuchet MS</vt:lpstr>
      <vt:lpstr>Wingdings</vt:lpstr>
      <vt:lpstr>Wingdings 2</vt:lpstr>
      <vt:lpstr>Bogaty</vt:lpstr>
      <vt:lpstr>          Conditions of Polish beef exports to Japan and Hong Kong</vt:lpstr>
      <vt:lpstr>export to third countries</vt:lpstr>
      <vt:lpstr>export to third countries</vt:lpstr>
      <vt:lpstr>Animal Products Act</vt:lpstr>
      <vt:lpstr>Animal Products Act– cont.</vt:lpstr>
      <vt:lpstr>Opening new markets</vt:lpstr>
      <vt:lpstr>Pre-listing</vt:lpstr>
      <vt:lpstr>Health certificate</vt:lpstr>
      <vt:lpstr>Health certificate</vt:lpstr>
      <vt:lpstr>JAPAN</vt:lpstr>
      <vt:lpstr>JAPAN</vt:lpstr>
      <vt:lpstr>japan</vt:lpstr>
      <vt:lpstr>Hong kong</vt:lpstr>
      <vt:lpstr>Hong kong</vt:lpstr>
      <vt:lpstr>Hong kong</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Rynki PAŃSTW trzecich – zasady zgłaszania i zatwierdzania zakładów</dc:title>
  <dc:creator>wet</dc:creator>
  <cp:lastModifiedBy>Tlumacz</cp:lastModifiedBy>
  <cp:revision>171</cp:revision>
  <dcterms:created xsi:type="dcterms:W3CDTF">2015-12-07T20:06:04Z</dcterms:created>
  <dcterms:modified xsi:type="dcterms:W3CDTF">2023-11-09T11:20:47Z</dcterms:modified>
</cp:coreProperties>
</file>