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8"/>
  </p:notesMasterIdLst>
  <p:sldIdLst>
    <p:sldId id="256" r:id="rId2"/>
    <p:sldId id="282" r:id="rId3"/>
    <p:sldId id="268" r:id="rId4"/>
    <p:sldId id="306" r:id="rId5"/>
    <p:sldId id="307" r:id="rId6"/>
    <p:sldId id="331" r:id="rId7"/>
    <p:sldId id="317" r:id="rId8"/>
    <p:sldId id="270" r:id="rId9"/>
    <p:sldId id="309" r:id="rId10"/>
    <p:sldId id="332" r:id="rId11"/>
    <p:sldId id="333" r:id="rId12"/>
    <p:sldId id="334" r:id="rId13"/>
    <p:sldId id="336" r:id="rId14"/>
    <p:sldId id="337" r:id="rId15"/>
    <p:sldId id="335" r:id="rId16"/>
    <p:sldId id="281" r:id="rId17"/>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p:normalViewPr>
  <p:slideViewPr>
    <p:cSldViewPr>
      <p:cViewPr varScale="1">
        <p:scale>
          <a:sx n="108" d="100"/>
          <a:sy n="108"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22564F-6EF9-436C-941E-1067479D26A4}" type="doc">
      <dgm:prSet loTypeId="urn:microsoft.com/office/officeart/2005/8/layout/vProcess5" loCatId="process" qsTypeId="urn:microsoft.com/office/officeart/2005/8/quickstyle/simple1" qsCatId="simple" csTypeId="urn:microsoft.com/office/officeart/2005/8/colors/accent1_5" csCatId="accent1" phldr="1"/>
      <dgm:spPr/>
      <dgm:t>
        <a:bodyPr/>
        <a:lstStyle/>
        <a:p>
          <a:endParaRPr lang="pl-PL"/>
        </a:p>
      </dgm:t>
    </dgm:pt>
    <dgm:pt modelId="{74BC4C42-9907-4778-9B63-D01D0F44666A}">
      <dgm:prSet phldrT="[Tekst]"/>
      <dgm:spPr/>
      <dgm:t>
        <a:bodyPr/>
        <a:lstStyle/>
        <a:p>
          <a:r>
            <a:rPr lang="pl-PL" dirty="0"/>
            <a:t>Zatwierdzenie kraju</a:t>
          </a:r>
          <a:endParaRPr lang="pl-PL"/>
        </a:p>
      </dgm:t>
    </dgm:pt>
    <dgm:pt modelId="{62B18600-594F-47C1-986D-25B5CDC7CE23}" type="parTrans" cxnId="{2C45FD6E-E676-4F81-9F0E-8EF6B0CDD116}">
      <dgm:prSet/>
      <dgm:spPr/>
      <dgm:t>
        <a:bodyPr/>
        <a:lstStyle/>
        <a:p>
          <a:endParaRPr lang="pl-PL"/>
        </a:p>
      </dgm:t>
    </dgm:pt>
    <dgm:pt modelId="{28B122AA-BE79-4A07-B9C1-D6ED5DA86983}" type="sibTrans" cxnId="{2C45FD6E-E676-4F81-9F0E-8EF6B0CDD116}">
      <dgm:prSet/>
      <dgm:spPr/>
      <dgm:t>
        <a:bodyPr/>
        <a:lstStyle/>
        <a:p>
          <a:endParaRPr lang="pl-PL"/>
        </a:p>
      </dgm:t>
    </dgm:pt>
    <dgm:pt modelId="{92667342-E74D-49E4-AD33-D976D062784B}">
      <dgm:prSet phldrT="[Tekst]"/>
      <dgm:spPr/>
      <dgm:t>
        <a:bodyPr/>
        <a:lstStyle/>
        <a:p>
          <a:r>
            <a:rPr lang="pl-PL" dirty="0"/>
            <a:t>Uzgodnienie warunków eksportu</a:t>
          </a:r>
          <a:endParaRPr lang="pl-PL"/>
        </a:p>
      </dgm:t>
    </dgm:pt>
    <dgm:pt modelId="{AD62BC6A-C059-4F18-B3A2-607C71B19A2C}" type="parTrans" cxnId="{742AFEB6-635D-4147-B19D-AC91250E214D}">
      <dgm:prSet/>
      <dgm:spPr/>
      <dgm:t>
        <a:bodyPr/>
        <a:lstStyle/>
        <a:p>
          <a:endParaRPr lang="pl-PL"/>
        </a:p>
      </dgm:t>
    </dgm:pt>
    <dgm:pt modelId="{A4793BD6-4A80-4CA9-A61E-D195EAA2CB34}" type="sibTrans" cxnId="{742AFEB6-635D-4147-B19D-AC91250E214D}">
      <dgm:prSet/>
      <dgm:spPr/>
      <dgm:t>
        <a:bodyPr/>
        <a:lstStyle/>
        <a:p>
          <a:endParaRPr lang="pl-PL"/>
        </a:p>
      </dgm:t>
    </dgm:pt>
    <dgm:pt modelId="{1E4E9EFC-2177-4BBD-8704-0302BA4C6EF8}">
      <dgm:prSet phldrT="[Tekst]"/>
      <dgm:spPr/>
      <dgm:t>
        <a:bodyPr/>
        <a:lstStyle/>
        <a:p>
          <a:r>
            <a:rPr lang="pl-PL" dirty="0"/>
            <a:t>Uzgodnienie świadectwa zdrowia</a:t>
          </a:r>
          <a:endParaRPr lang="pl-PL"/>
        </a:p>
      </dgm:t>
    </dgm:pt>
    <dgm:pt modelId="{5A1B6FF7-C834-411A-AEFE-68169D9C8C71}" type="parTrans" cxnId="{54B3F3A3-D35B-47FB-8D7A-8444FBB06190}">
      <dgm:prSet/>
      <dgm:spPr/>
      <dgm:t>
        <a:bodyPr/>
        <a:lstStyle/>
        <a:p>
          <a:endParaRPr lang="pl-PL"/>
        </a:p>
      </dgm:t>
    </dgm:pt>
    <dgm:pt modelId="{EC221CAB-FB32-4672-A679-93292CB63E01}" type="sibTrans" cxnId="{54B3F3A3-D35B-47FB-8D7A-8444FBB06190}">
      <dgm:prSet/>
      <dgm:spPr/>
      <dgm:t>
        <a:bodyPr/>
        <a:lstStyle/>
        <a:p>
          <a:endParaRPr lang="pl-PL"/>
        </a:p>
      </dgm:t>
    </dgm:pt>
    <dgm:pt modelId="{616A3B6A-6AD6-4738-AE4E-A4E666993A85}">
      <dgm:prSet phldrT="[Tekst]"/>
      <dgm:spPr/>
      <dgm:t>
        <a:bodyPr/>
        <a:lstStyle/>
        <a:p>
          <a:r>
            <a:rPr lang="pl-PL" dirty="0"/>
            <a:t>Zatwierdzenie zakładów</a:t>
          </a:r>
          <a:endParaRPr lang="pl-PL"/>
        </a:p>
      </dgm:t>
    </dgm:pt>
    <dgm:pt modelId="{CEDB680C-8F15-4DDF-9AF2-FF112B1B9561}" type="parTrans" cxnId="{E06B6358-FCD9-4703-9649-0C83CB1599FF}">
      <dgm:prSet/>
      <dgm:spPr/>
      <dgm:t>
        <a:bodyPr/>
        <a:lstStyle/>
        <a:p>
          <a:endParaRPr lang="pl-PL"/>
        </a:p>
      </dgm:t>
    </dgm:pt>
    <dgm:pt modelId="{DEF08036-56BE-4571-B2B7-A9DD4D0BAAB8}" type="sibTrans" cxnId="{E06B6358-FCD9-4703-9649-0C83CB1599FF}">
      <dgm:prSet/>
      <dgm:spPr/>
      <dgm:t>
        <a:bodyPr/>
        <a:lstStyle/>
        <a:p>
          <a:endParaRPr lang="pl-PL"/>
        </a:p>
      </dgm:t>
    </dgm:pt>
    <dgm:pt modelId="{B1EE465A-6A55-4232-BD90-23E3B19F89FD}" type="pres">
      <dgm:prSet presAssocID="{B322564F-6EF9-436C-941E-1067479D26A4}" presName="outerComposite" presStyleCnt="0">
        <dgm:presLayoutVars>
          <dgm:chMax val="5"/>
          <dgm:dir/>
          <dgm:resizeHandles val="exact"/>
        </dgm:presLayoutVars>
      </dgm:prSet>
      <dgm:spPr/>
      <dgm:t>
        <a:bodyPr/>
        <a:lstStyle/>
        <a:p>
          <a:endParaRPr lang="pl-PL"/>
        </a:p>
      </dgm:t>
    </dgm:pt>
    <dgm:pt modelId="{C8C99020-CD24-488C-94E4-71CDB2CAEEC3}" type="pres">
      <dgm:prSet presAssocID="{B322564F-6EF9-436C-941E-1067479D26A4}" presName="dummyMaxCanvas" presStyleCnt="0">
        <dgm:presLayoutVars/>
      </dgm:prSet>
      <dgm:spPr/>
    </dgm:pt>
    <dgm:pt modelId="{5283698D-89F6-410C-8EC6-457E9B22F11D}" type="pres">
      <dgm:prSet presAssocID="{B322564F-6EF9-436C-941E-1067479D26A4}" presName="FourNodes_1" presStyleLbl="node1" presStyleIdx="0" presStyleCnt="4">
        <dgm:presLayoutVars>
          <dgm:bulletEnabled val="1"/>
        </dgm:presLayoutVars>
      </dgm:prSet>
      <dgm:spPr/>
      <dgm:t>
        <a:bodyPr/>
        <a:lstStyle/>
        <a:p>
          <a:endParaRPr lang="pl-PL"/>
        </a:p>
      </dgm:t>
    </dgm:pt>
    <dgm:pt modelId="{C2622541-231A-48F6-B394-5F626E553551}" type="pres">
      <dgm:prSet presAssocID="{B322564F-6EF9-436C-941E-1067479D26A4}" presName="FourNodes_2" presStyleLbl="node1" presStyleIdx="1" presStyleCnt="4" custLinFactNeighborX="507" custLinFactNeighborY="3634">
        <dgm:presLayoutVars>
          <dgm:bulletEnabled val="1"/>
        </dgm:presLayoutVars>
      </dgm:prSet>
      <dgm:spPr/>
      <dgm:t>
        <a:bodyPr/>
        <a:lstStyle/>
        <a:p>
          <a:endParaRPr lang="pl-PL"/>
        </a:p>
      </dgm:t>
    </dgm:pt>
    <dgm:pt modelId="{C0E03A48-32D4-4B66-AA8E-9FC6224146B7}" type="pres">
      <dgm:prSet presAssocID="{B322564F-6EF9-436C-941E-1067479D26A4}" presName="FourNodes_3" presStyleLbl="node1" presStyleIdx="2" presStyleCnt="4">
        <dgm:presLayoutVars>
          <dgm:bulletEnabled val="1"/>
        </dgm:presLayoutVars>
      </dgm:prSet>
      <dgm:spPr/>
      <dgm:t>
        <a:bodyPr/>
        <a:lstStyle/>
        <a:p>
          <a:endParaRPr lang="pl-PL"/>
        </a:p>
      </dgm:t>
    </dgm:pt>
    <dgm:pt modelId="{ECF9C78E-B4EB-496B-812F-FDE7FF9B2E50}" type="pres">
      <dgm:prSet presAssocID="{B322564F-6EF9-436C-941E-1067479D26A4}" presName="FourNodes_4" presStyleLbl="node1" presStyleIdx="3" presStyleCnt="4">
        <dgm:presLayoutVars>
          <dgm:bulletEnabled val="1"/>
        </dgm:presLayoutVars>
      </dgm:prSet>
      <dgm:spPr/>
      <dgm:t>
        <a:bodyPr/>
        <a:lstStyle/>
        <a:p>
          <a:endParaRPr lang="pl-PL"/>
        </a:p>
      </dgm:t>
    </dgm:pt>
    <dgm:pt modelId="{CC43AACF-1423-4F66-AF17-B40E7E77848D}" type="pres">
      <dgm:prSet presAssocID="{B322564F-6EF9-436C-941E-1067479D26A4}" presName="FourConn_1-2" presStyleLbl="fgAccFollowNode1" presStyleIdx="0" presStyleCnt="3">
        <dgm:presLayoutVars>
          <dgm:bulletEnabled val="1"/>
        </dgm:presLayoutVars>
      </dgm:prSet>
      <dgm:spPr/>
      <dgm:t>
        <a:bodyPr/>
        <a:lstStyle/>
        <a:p>
          <a:endParaRPr lang="pl-PL"/>
        </a:p>
      </dgm:t>
    </dgm:pt>
    <dgm:pt modelId="{A7819A64-73DA-4A29-A0D6-831A2065321F}" type="pres">
      <dgm:prSet presAssocID="{B322564F-6EF9-436C-941E-1067479D26A4}" presName="FourConn_2-3" presStyleLbl="fgAccFollowNode1" presStyleIdx="1" presStyleCnt="3">
        <dgm:presLayoutVars>
          <dgm:bulletEnabled val="1"/>
        </dgm:presLayoutVars>
      </dgm:prSet>
      <dgm:spPr/>
      <dgm:t>
        <a:bodyPr/>
        <a:lstStyle/>
        <a:p>
          <a:endParaRPr lang="pl-PL"/>
        </a:p>
      </dgm:t>
    </dgm:pt>
    <dgm:pt modelId="{1299B110-D87C-421C-8234-D216E2C5D3E2}" type="pres">
      <dgm:prSet presAssocID="{B322564F-6EF9-436C-941E-1067479D26A4}" presName="FourConn_3-4" presStyleLbl="fgAccFollowNode1" presStyleIdx="2" presStyleCnt="3">
        <dgm:presLayoutVars>
          <dgm:bulletEnabled val="1"/>
        </dgm:presLayoutVars>
      </dgm:prSet>
      <dgm:spPr/>
      <dgm:t>
        <a:bodyPr/>
        <a:lstStyle/>
        <a:p>
          <a:endParaRPr lang="pl-PL"/>
        </a:p>
      </dgm:t>
    </dgm:pt>
    <dgm:pt modelId="{591C069B-6347-4516-9FC7-30A78691975F}" type="pres">
      <dgm:prSet presAssocID="{B322564F-6EF9-436C-941E-1067479D26A4}" presName="FourNodes_1_text" presStyleLbl="node1" presStyleIdx="3" presStyleCnt="4">
        <dgm:presLayoutVars>
          <dgm:bulletEnabled val="1"/>
        </dgm:presLayoutVars>
      </dgm:prSet>
      <dgm:spPr/>
      <dgm:t>
        <a:bodyPr/>
        <a:lstStyle/>
        <a:p>
          <a:endParaRPr lang="pl-PL"/>
        </a:p>
      </dgm:t>
    </dgm:pt>
    <dgm:pt modelId="{910258F3-41AE-479B-A3A6-2D10116E0EBE}" type="pres">
      <dgm:prSet presAssocID="{B322564F-6EF9-436C-941E-1067479D26A4}" presName="FourNodes_2_text" presStyleLbl="node1" presStyleIdx="3" presStyleCnt="4">
        <dgm:presLayoutVars>
          <dgm:bulletEnabled val="1"/>
        </dgm:presLayoutVars>
      </dgm:prSet>
      <dgm:spPr/>
      <dgm:t>
        <a:bodyPr/>
        <a:lstStyle/>
        <a:p>
          <a:endParaRPr lang="pl-PL"/>
        </a:p>
      </dgm:t>
    </dgm:pt>
    <dgm:pt modelId="{0987E9DA-2E13-4137-97A3-0588AF32C914}" type="pres">
      <dgm:prSet presAssocID="{B322564F-6EF9-436C-941E-1067479D26A4}" presName="FourNodes_3_text" presStyleLbl="node1" presStyleIdx="3" presStyleCnt="4">
        <dgm:presLayoutVars>
          <dgm:bulletEnabled val="1"/>
        </dgm:presLayoutVars>
      </dgm:prSet>
      <dgm:spPr/>
      <dgm:t>
        <a:bodyPr/>
        <a:lstStyle/>
        <a:p>
          <a:endParaRPr lang="pl-PL"/>
        </a:p>
      </dgm:t>
    </dgm:pt>
    <dgm:pt modelId="{EA6194BC-2EF3-4F5E-91CA-4E029E0F1EE2}" type="pres">
      <dgm:prSet presAssocID="{B322564F-6EF9-436C-941E-1067479D26A4}" presName="FourNodes_4_text" presStyleLbl="node1" presStyleIdx="3" presStyleCnt="4">
        <dgm:presLayoutVars>
          <dgm:bulletEnabled val="1"/>
        </dgm:presLayoutVars>
      </dgm:prSet>
      <dgm:spPr/>
      <dgm:t>
        <a:bodyPr/>
        <a:lstStyle/>
        <a:p>
          <a:endParaRPr lang="pl-PL"/>
        </a:p>
      </dgm:t>
    </dgm:pt>
  </dgm:ptLst>
  <dgm:cxnLst>
    <dgm:cxn modelId="{66F1202D-F750-4D10-9E59-3CB1D876B33D}" type="presOf" srcId="{B322564F-6EF9-436C-941E-1067479D26A4}" destId="{B1EE465A-6A55-4232-BD90-23E3B19F89FD}" srcOrd="0" destOrd="0" presId="urn:microsoft.com/office/officeart/2005/8/layout/vProcess5"/>
    <dgm:cxn modelId="{2C45FD6E-E676-4F81-9F0E-8EF6B0CDD116}" srcId="{B322564F-6EF9-436C-941E-1067479D26A4}" destId="{74BC4C42-9907-4778-9B63-D01D0F44666A}" srcOrd="0" destOrd="0" parTransId="{62B18600-594F-47C1-986D-25B5CDC7CE23}" sibTransId="{28B122AA-BE79-4A07-B9C1-D6ED5DA86983}"/>
    <dgm:cxn modelId="{2DFDACD3-BDC7-43EE-A1D9-1252AB167CA9}" type="presOf" srcId="{1E4E9EFC-2177-4BBD-8704-0302BA4C6EF8}" destId="{0987E9DA-2E13-4137-97A3-0588AF32C914}" srcOrd="1" destOrd="0" presId="urn:microsoft.com/office/officeart/2005/8/layout/vProcess5"/>
    <dgm:cxn modelId="{5B6A420D-ACE7-4295-815A-CA87CEF6E023}" type="presOf" srcId="{1E4E9EFC-2177-4BBD-8704-0302BA4C6EF8}" destId="{C0E03A48-32D4-4B66-AA8E-9FC6224146B7}" srcOrd="0" destOrd="0" presId="urn:microsoft.com/office/officeart/2005/8/layout/vProcess5"/>
    <dgm:cxn modelId="{802074BF-CDF3-4EA8-B5AE-5CBF2DE7F5C1}" type="presOf" srcId="{74BC4C42-9907-4778-9B63-D01D0F44666A}" destId="{591C069B-6347-4516-9FC7-30A78691975F}" srcOrd="1" destOrd="0" presId="urn:microsoft.com/office/officeart/2005/8/layout/vProcess5"/>
    <dgm:cxn modelId="{23824174-9B40-4946-9D68-5B6E03C86193}" type="presOf" srcId="{616A3B6A-6AD6-4738-AE4E-A4E666993A85}" destId="{EA6194BC-2EF3-4F5E-91CA-4E029E0F1EE2}" srcOrd="1" destOrd="0" presId="urn:microsoft.com/office/officeart/2005/8/layout/vProcess5"/>
    <dgm:cxn modelId="{B0DEC1BA-6270-4ED1-82E1-87F2F3D0DA2D}" type="presOf" srcId="{A4793BD6-4A80-4CA9-A61E-D195EAA2CB34}" destId="{A7819A64-73DA-4A29-A0D6-831A2065321F}" srcOrd="0" destOrd="0" presId="urn:microsoft.com/office/officeart/2005/8/layout/vProcess5"/>
    <dgm:cxn modelId="{7B0DFB4D-9A40-4E92-ADDC-B259A0FF7AFC}" type="presOf" srcId="{92667342-E74D-49E4-AD33-D976D062784B}" destId="{C2622541-231A-48F6-B394-5F626E553551}" srcOrd="0" destOrd="0" presId="urn:microsoft.com/office/officeart/2005/8/layout/vProcess5"/>
    <dgm:cxn modelId="{EE2C5878-F35E-45CB-A25B-7CB23A0949F4}" type="presOf" srcId="{28B122AA-BE79-4A07-B9C1-D6ED5DA86983}" destId="{CC43AACF-1423-4F66-AF17-B40E7E77848D}" srcOrd="0" destOrd="0" presId="urn:microsoft.com/office/officeart/2005/8/layout/vProcess5"/>
    <dgm:cxn modelId="{54B3F3A3-D35B-47FB-8D7A-8444FBB06190}" srcId="{B322564F-6EF9-436C-941E-1067479D26A4}" destId="{1E4E9EFC-2177-4BBD-8704-0302BA4C6EF8}" srcOrd="2" destOrd="0" parTransId="{5A1B6FF7-C834-411A-AEFE-68169D9C8C71}" sibTransId="{EC221CAB-FB32-4672-A679-93292CB63E01}"/>
    <dgm:cxn modelId="{A0AF4D6F-E61D-441A-828A-EFF9B062A005}" type="presOf" srcId="{92667342-E74D-49E4-AD33-D976D062784B}" destId="{910258F3-41AE-479B-A3A6-2D10116E0EBE}" srcOrd="1" destOrd="0" presId="urn:microsoft.com/office/officeart/2005/8/layout/vProcess5"/>
    <dgm:cxn modelId="{3627858C-E4AE-442D-BD26-E304D361F848}" type="presOf" srcId="{74BC4C42-9907-4778-9B63-D01D0F44666A}" destId="{5283698D-89F6-410C-8EC6-457E9B22F11D}" srcOrd="0" destOrd="0" presId="urn:microsoft.com/office/officeart/2005/8/layout/vProcess5"/>
    <dgm:cxn modelId="{E06B6358-FCD9-4703-9649-0C83CB1599FF}" srcId="{B322564F-6EF9-436C-941E-1067479D26A4}" destId="{616A3B6A-6AD6-4738-AE4E-A4E666993A85}" srcOrd="3" destOrd="0" parTransId="{CEDB680C-8F15-4DDF-9AF2-FF112B1B9561}" sibTransId="{DEF08036-56BE-4571-B2B7-A9DD4D0BAAB8}"/>
    <dgm:cxn modelId="{742AFEB6-635D-4147-B19D-AC91250E214D}" srcId="{B322564F-6EF9-436C-941E-1067479D26A4}" destId="{92667342-E74D-49E4-AD33-D976D062784B}" srcOrd="1" destOrd="0" parTransId="{AD62BC6A-C059-4F18-B3A2-607C71B19A2C}" sibTransId="{A4793BD6-4A80-4CA9-A61E-D195EAA2CB34}"/>
    <dgm:cxn modelId="{778B616A-3059-438E-B516-88493DED99DC}" type="presOf" srcId="{616A3B6A-6AD6-4738-AE4E-A4E666993A85}" destId="{ECF9C78E-B4EB-496B-812F-FDE7FF9B2E50}" srcOrd="0" destOrd="0" presId="urn:microsoft.com/office/officeart/2005/8/layout/vProcess5"/>
    <dgm:cxn modelId="{6FE897A6-2C09-4FFE-8F9F-A56CABA15E57}" type="presOf" srcId="{EC221CAB-FB32-4672-A679-93292CB63E01}" destId="{1299B110-D87C-421C-8234-D216E2C5D3E2}" srcOrd="0" destOrd="0" presId="urn:microsoft.com/office/officeart/2005/8/layout/vProcess5"/>
    <dgm:cxn modelId="{FFC2D0C6-E4FA-421F-BAD7-6881531359D4}" type="presParOf" srcId="{B1EE465A-6A55-4232-BD90-23E3B19F89FD}" destId="{C8C99020-CD24-488C-94E4-71CDB2CAEEC3}" srcOrd="0" destOrd="0" presId="urn:microsoft.com/office/officeart/2005/8/layout/vProcess5"/>
    <dgm:cxn modelId="{E825654F-9FC7-482F-9D55-4211828BE7D4}" type="presParOf" srcId="{B1EE465A-6A55-4232-BD90-23E3B19F89FD}" destId="{5283698D-89F6-410C-8EC6-457E9B22F11D}" srcOrd="1" destOrd="0" presId="urn:microsoft.com/office/officeart/2005/8/layout/vProcess5"/>
    <dgm:cxn modelId="{AAEDB85F-E52D-42D3-88E7-36E4411904DE}" type="presParOf" srcId="{B1EE465A-6A55-4232-BD90-23E3B19F89FD}" destId="{C2622541-231A-48F6-B394-5F626E553551}" srcOrd="2" destOrd="0" presId="urn:microsoft.com/office/officeart/2005/8/layout/vProcess5"/>
    <dgm:cxn modelId="{A775107E-BD9D-45A8-921A-97DC7E894963}" type="presParOf" srcId="{B1EE465A-6A55-4232-BD90-23E3B19F89FD}" destId="{C0E03A48-32D4-4B66-AA8E-9FC6224146B7}" srcOrd="3" destOrd="0" presId="urn:microsoft.com/office/officeart/2005/8/layout/vProcess5"/>
    <dgm:cxn modelId="{5493A5FE-687C-4BB3-94C7-3AEB7525C549}" type="presParOf" srcId="{B1EE465A-6A55-4232-BD90-23E3B19F89FD}" destId="{ECF9C78E-B4EB-496B-812F-FDE7FF9B2E50}" srcOrd="4" destOrd="0" presId="urn:microsoft.com/office/officeart/2005/8/layout/vProcess5"/>
    <dgm:cxn modelId="{F40A2EA4-6C70-4083-9402-C9B983C0018A}" type="presParOf" srcId="{B1EE465A-6A55-4232-BD90-23E3B19F89FD}" destId="{CC43AACF-1423-4F66-AF17-B40E7E77848D}" srcOrd="5" destOrd="0" presId="urn:microsoft.com/office/officeart/2005/8/layout/vProcess5"/>
    <dgm:cxn modelId="{295D642F-4A84-4697-B56C-FD36F4A91748}" type="presParOf" srcId="{B1EE465A-6A55-4232-BD90-23E3B19F89FD}" destId="{A7819A64-73DA-4A29-A0D6-831A2065321F}" srcOrd="6" destOrd="0" presId="urn:microsoft.com/office/officeart/2005/8/layout/vProcess5"/>
    <dgm:cxn modelId="{322FF733-D3AD-4EAC-B5B5-576C795AAA34}" type="presParOf" srcId="{B1EE465A-6A55-4232-BD90-23E3B19F89FD}" destId="{1299B110-D87C-421C-8234-D216E2C5D3E2}" srcOrd="7" destOrd="0" presId="urn:microsoft.com/office/officeart/2005/8/layout/vProcess5"/>
    <dgm:cxn modelId="{74E253B6-70DD-4E4A-B84F-4617F393D569}" type="presParOf" srcId="{B1EE465A-6A55-4232-BD90-23E3B19F89FD}" destId="{591C069B-6347-4516-9FC7-30A78691975F}" srcOrd="8" destOrd="0" presId="urn:microsoft.com/office/officeart/2005/8/layout/vProcess5"/>
    <dgm:cxn modelId="{47B19C5D-A270-4A5C-9D3F-C79B071A9B91}" type="presParOf" srcId="{B1EE465A-6A55-4232-BD90-23E3B19F89FD}" destId="{910258F3-41AE-479B-A3A6-2D10116E0EBE}" srcOrd="9" destOrd="0" presId="urn:microsoft.com/office/officeart/2005/8/layout/vProcess5"/>
    <dgm:cxn modelId="{B2276644-A0A9-4AEE-B213-3A1E4939D826}" type="presParOf" srcId="{B1EE465A-6A55-4232-BD90-23E3B19F89FD}" destId="{0987E9DA-2E13-4137-97A3-0588AF32C914}" srcOrd="10" destOrd="0" presId="urn:microsoft.com/office/officeart/2005/8/layout/vProcess5"/>
    <dgm:cxn modelId="{A0D73C96-4878-47E1-A3B0-65D88A08DB5F}" type="presParOf" srcId="{B1EE465A-6A55-4232-BD90-23E3B19F89FD}" destId="{EA6194BC-2EF3-4F5E-91CA-4E029E0F1EE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 xmlns:a16="http://schemas.microsoft.com/office/drawing/2014/main" id="{473A530C-B1B9-440C-94D0-E629C718808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a:extLst>
              <a:ext uri="{FF2B5EF4-FFF2-40B4-BE49-F238E27FC236}">
                <a16:creationId xmlns="" xmlns:a16="http://schemas.microsoft.com/office/drawing/2014/main" id="{801A55BE-F1BC-41F9-8636-3B52B263B09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4C066F0-4D0C-4842-8060-8A5A1432DF79}" type="datetimeFigureOut">
              <a:rPr lang="pl-PL"/>
              <a:pPr>
                <a:defRPr/>
              </a:pPr>
              <a:t>2023-10-20</a:t>
            </a:fld>
            <a:endParaRPr lang="pl-PL"/>
          </a:p>
        </p:txBody>
      </p:sp>
      <p:sp>
        <p:nvSpPr>
          <p:cNvPr id="4" name="Symbol zastępczy obrazu slajdu 3">
            <a:extLst>
              <a:ext uri="{FF2B5EF4-FFF2-40B4-BE49-F238E27FC236}">
                <a16:creationId xmlns="" xmlns:a16="http://schemas.microsoft.com/office/drawing/2014/main" id="{CD6009D4-0775-4CEA-97C1-D1B74FF488B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 xmlns:a16="http://schemas.microsoft.com/office/drawing/2014/main" id="{25C37A2B-415B-459D-A60F-55D3F325C18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 xmlns:a16="http://schemas.microsoft.com/office/drawing/2014/main" id="{ABF5E070-C60E-41EB-950D-1CD2A0431AC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a:extLst>
              <a:ext uri="{FF2B5EF4-FFF2-40B4-BE49-F238E27FC236}">
                <a16:creationId xmlns="" xmlns:a16="http://schemas.microsoft.com/office/drawing/2014/main" id="{A9B1205A-259A-47B5-8DBE-873B2BDA054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E6F29EF-3DCB-4E70-9C22-3890C9ADAE57}" type="slidenum">
              <a:rPr lang="pl-PL" altLang="pl-PL"/>
              <a:pPr>
                <a:defRPr/>
              </a:pPr>
              <a:t>‹#›</a:t>
            </a:fld>
            <a:endParaRPr lang="pl-PL" altLang="pl-PL"/>
          </a:p>
        </p:txBody>
      </p:sp>
    </p:spTree>
    <p:extLst>
      <p:ext uri="{BB962C8B-B14F-4D97-AF65-F5344CB8AC3E}">
        <p14:creationId xmlns:p14="http://schemas.microsoft.com/office/powerpoint/2010/main" val="1672032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ostokąt 3">
            <a:extLst>
              <a:ext uri="{FF2B5EF4-FFF2-40B4-BE49-F238E27FC236}">
                <a16:creationId xmlns="" xmlns:a16="http://schemas.microsoft.com/office/drawing/2014/main" id="{A6679D0F-813D-4D87-A5FA-F5954F9FEDA7}"/>
              </a:ext>
            </a:extLst>
          </p:cNvPr>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Łącznik prosty 8">
            <a:extLst>
              <a:ext uri="{FF2B5EF4-FFF2-40B4-BE49-F238E27FC236}">
                <a16:creationId xmlns="" xmlns:a16="http://schemas.microsoft.com/office/drawing/2014/main" id="{458A093A-3888-49FC-BAF4-0192C5D3717A}"/>
              </a:ext>
            </a:extLst>
          </p:cNvPr>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Tytuł 11"/>
          <p:cNvSpPr>
            <a:spLocks noGrp="1"/>
          </p:cNvSpPr>
          <p:nvPr>
            <p:ph type="ctrTitle"/>
          </p:nvPr>
        </p:nvSpPr>
        <p:spPr>
          <a:xfrm>
            <a:off x="3366868" y="533400"/>
            <a:ext cx="5105400" cy="2868168"/>
          </a:xfrm>
        </p:spPr>
        <p:txBody>
          <a:bodyPr>
            <a:noAutofit/>
          </a:bodyPr>
          <a:lstStyle>
            <a:lvl1pPr algn="r">
              <a:defRPr sz="4200" b="1"/>
            </a:lvl1pPr>
            <a:extLst/>
          </a:lstStyle>
          <a:p>
            <a:r>
              <a:rPr lang="pl-PL"/>
              <a:t>Kliknij, aby edytować styl</a:t>
            </a:r>
            <a:endParaRPr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a:t>Kliknij, aby edytować styl wzorca podtytułu</a:t>
            </a:r>
            <a:endParaRPr lang="en-US"/>
          </a:p>
        </p:txBody>
      </p:sp>
      <p:sp>
        <p:nvSpPr>
          <p:cNvPr id="6" name="Symbol zastępczy daty 30">
            <a:extLst>
              <a:ext uri="{FF2B5EF4-FFF2-40B4-BE49-F238E27FC236}">
                <a16:creationId xmlns="" xmlns:a16="http://schemas.microsoft.com/office/drawing/2014/main" id="{0FA5E3DC-EB87-4CF4-8204-67172B711252}"/>
              </a:ext>
            </a:extLst>
          </p:cNvPr>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E2FEB6CA-67F3-4095-9AC0-101C3558606C}" type="datetimeFigureOut">
              <a:rPr lang="pl-PL"/>
              <a:pPr>
                <a:defRPr/>
              </a:pPr>
              <a:t>2023-10-20</a:t>
            </a:fld>
            <a:endParaRPr lang="pl-PL"/>
          </a:p>
        </p:txBody>
      </p:sp>
      <p:sp>
        <p:nvSpPr>
          <p:cNvPr id="7" name="Symbol zastępczy stopki 17">
            <a:extLst>
              <a:ext uri="{FF2B5EF4-FFF2-40B4-BE49-F238E27FC236}">
                <a16:creationId xmlns="" xmlns:a16="http://schemas.microsoft.com/office/drawing/2014/main" id="{FA377208-7D1F-4D99-871C-534139CE841E}"/>
              </a:ext>
            </a:extLst>
          </p:cNvPr>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pl-PL"/>
          </a:p>
        </p:txBody>
      </p:sp>
      <p:sp>
        <p:nvSpPr>
          <p:cNvPr id="8" name="Symbol zastępczy numeru slajdu 28">
            <a:extLst>
              <a:ext uri="{FF2B5EF4-FFF2-40B4-BE49-F238E27FC236}">
                <a16:creationId xmlns="" xmlns:a16="http://schemas.microsoft.com/office/drawing/2014/main" id="{8B0BA048-E419-4D9C-B8E4-F7CF1EFA5116}"/>
              </a:ext>
            </a:extLst>
          </p:cNvPr>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AD89B176-1A79-4433-8379-7FB0E74D0B46}" type="slidenum">
              <a:rPr lang="pl-PL" altLang="pl-PL"/>
              <a:pPr>
                <a:defRPr/>
              </a:pPr>
              <a:t>‹#›</a:t>
            </a:fld>
            <a:endParaRPr lang="pl-PL" altLang="pl-PL"/>
          </a:p>
        </p:txBody>
      </p:sp>
    </p:spTree>
    <p:extLst>
      <p:ext uri="{BB962C8B-B14F-4D97-AF65-F5344CB8AC3E}">
        <p14:creationId xmlns:p14="http://schemas.microsoft.com/office/powerpoint/2010/main" val="290858288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26">
            <a:extLst>
              <a:ext uri="{FF2B5EF4-FFF2-40B4-BE49-F238E27FC236}">
                <a16:creationId xmlns="" xmlns:a16="http://schemas.microsoft.com/office/drawing/2014/main" id="{CE16D8FC-8548-4947-A8BB-C05B092BEFD9}"/>
              </a:ext>
            </a:extLst>
          </p:cNvPr>
          <p:cNvSpPr>
            <a:spLocks noGrp="1"/>
          </p:cNvSpPr>
          <p:nvPr>
            <p:ph type="dt" sz="half" idx="10"/>
          </p:nvPr>
        </p:nvSpPr>
        <p:spPr/>
        <p:txBody>
          <a:bodyPr/>
          <a:lstStyle>
            <a:lvl1pPr>
              <a:defRPr/>
            </a:lvl1pPr>
          </a:lstStyle>
          <a:p>
            <a:pPr>
              <a:defRPr/>
            </a:pPr>
            <a:fld id="{76D48ECE-D6B3-4EDD-9713-0E8B0EC957FE}" type="datetimeFigureOut">
              <a:rPr lang="pl-PL"/>
              <a:pPr>
                <a:defRPr/>
              </a:pPr>
              <a:t>2023-10-20</a:t>
            </a:fld>
            <a:endParaRPr lang="pl-PL"/>
          </a:p>
        </p:txBody>
      </p:sp>
      <p:sp>
        <p:nvSpPr>
          <p:cNvPr id="5" name="Symbol zastępczy stopki 3">
            <a:extLst>
              <a:ext uri="{FF2B5EF4-FFF2-40B4-BE49-F238E27FC236}">
                <a16:creationId xmlns="" xmlns:a16="http://schemas.microsoft.com/office/drawing/2014/main" id="{D18C4AA9-88D3-4D18-960C-2A81651B8E26}"/>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15">
            <a:extLst>
              <a:ext uri="{FF2B5EF4-FFF2-40B4-BE49-F238E27FC236}">
                <a16:creationId xmlns="" xmlns:a16="http://schemas.microsoft.com/office/drawing/2014/main" id="{8409BF27-2164-47F8-A925-E53DD8DE6110}"/>
              </a:ext>
            </a:extLst>
          </p:cNvPr>
          <p:cNvSpPr>
            <a:spLocks noGrp="1"/>
          </p:cNvSpPr>
          <p:nvPr>
            <p:ph type="sldNum" sz="quarter" idx="12"/>
          </p:nvPr>
        </p:nvSpPr>
        <p:spPr/>
        <p:txBody>
          <a:bodyPr/>
          <a:lstStyle>
            <a:lvl1pPr>
              <a:defRPr/>
            </a:lvl1pPr>
          </a:lstStyle>
          <a:p>
            <a:pPr>
              <a:defRPr/>
            </a:pPr>
            <a:fld id="{2E563B08-988D-49CA-9DEB-9B33CF200515}" type="slidenum">
              <a:rPr lang="pl-PL" altLang="pl-PL"/>
              <a:pPr>
                <a:defRPr/>
              </a:pPr>
              <a:t>‹#›</a:t>
            </a:fld>
            <a:endParaRPr lang="pl-PL" altLang="pl-PL"/>
          </a:p>
        </p:txBody>
      </p:sp>
    </p:spTree>
    <p:extLst>
      <p:ext uri="{BB962C8B-B14F-4D97-AF65-F5344CB8AC3E}">
        <p14:creationId xmlns:p14="http://schemas.microsoft.com/office/powerpoint/2010/main" val="630096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p>
            <a:r>
              <a:rPr lang="pl-PL"/>
              <a:t>Kliknij, aby edytować styl</a:t>
            </a:r>
            <a:endParaRPr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 xmlns:a16="http://schemas.microsoft.com/office/drawing/2014/main" id="{859D0B4B-20FA-414F-B632-4FEC849579AC}"/>
              </a:ext>
            </a:extLst>
          </p:cNvPr>
          <p:cNvSpPr>
            <a:spLocks noGrp="1"/>
          </p:cNvSpPr>
          <p:nvPr>
            <p:ph type="dt" sz="half" idx="10"/>
          </p:nvPr>
        </p:nvSpPr>
        <p:spPr>
          <a:xfrm>
            <a:off x="4243388" y="6557963"/>
            <a:ext cx="2001837" cy="227012"/>
          </a:xfrm>
        </p:spPr>
        <p:txBody>
          <a:bodyPr/>
          <a:lstStyle>
            <a:lvl1pPr>
              <a:defRPr/>
            </a:lvl1pPr>
            <a:extLst/>
          </a:lstStyle>
          <a:p>
            <a:pPr>
              <a:defRPr/>
            </a:pPr>
            <a:fld id="{8D0BD581-7E32-469E-A7D2-76D2ADB2B5B2}" type="datetimeFigureOut">
              <a:rPr lang="pl-PL"/>
              <a:pPr>
                <a:defRPr/>
              </a:pPr>
              <a:t>2023-10-20</a:t>
            </a:fld>
            <a:endParaRPr lang="pl-PL"/>
          </a:p>
        </p:txBody>
      </p:sp>
      <p:sp>
        <p:nvSpPr>
          <p:cNvPr id="5" name="Symbol zastępczy stopki 4">
            <a:extLst>
              <a:ext uri="{FF2B5EF4-FFF2-40B4-BE49-F238E27FC236}">
                <a16:creationId xmlns="" xmlns:a16="http://schemas.microsoft.com/office/drawing/2014/main" id="{1A95A016-BCBD-4AFD-97E9-07968E38F9F9}"/>
              </a:ext>
            </a:extLst>
          </p:cNvPr>
          <p:cNvSpPr>
            <a:spLocks noGrp="1"/>
          </p:cNvSpPr>
          <p:nvPr>
            <p:ph type="ftr" sz="quarter" idx="11"/>
          </p:nvPr>
        </p:nvSpPr>
        <p:spPr>
          <a:xfrm>
            <a:off x="457200" y="6556375"/>
            <a:ext cx="3657600" cy="228600"/>
          </a:xfrm>
        </p:spPr>
        <p:txBody>
          <a:bodyPr/>
          <a:lstStyle>
            <a:lvl1pPr>
              <a:defRPr/>
            </a:lvl1pPr>
            <a:extLst/>
          </a:lstStyle>
          <a:p>
            <a:pPr>
              <a:defRPr/>
            </a:pPr>
            <a:endParaRPr lang="pl-PL"/>
          </a:p>
        </p:txBody>
      </p:sp>
      <p:sp>
        <p:nvSpPr>
          <p:cNvPr id="6" name="Symbol zastępczy numeru slajdu 5">
            <a:extLst>
              <a:ext uri="{FF2B5EF4-FFF2-40B4-BE49-F238E27FC236}">
                <a16:creationId xmlns="" xmlns:a16="http://schemas.microsoft.com/office/drawing/2014/main" id="{057B309B-7FE0-4FE1-9C8B-DDA05782CD0B}"/>
              </a:ext>
            </a:extLst>
          </p:cNvPr>
          <p:cNvSpPr>
            <a:spLocks noGrp="1"/>
          </p:cNvSpPr>
          <p:nvPr>
            <p:ph type="sldNum" sz="quarter" idx="12"/>
          </p:nvPr>
        </p:nvSpPr>
        <p:spPr>
          <a:xfrm>
            <a:off x="6254750" y="6553200"/>
            <a:ext cx="587375" cy="228600"/>
          </a:xfrm>
        </p:spPr>
        <p:txBody>
          <a:bodyPr/>
          <a:lstStyle>
            <a:lvl1pPr>
              <a:defRPr/>
            </a:lvl1pPr>
          </a:lstStyle>
          <a:p>
            <a:pPr>
              <a:defRPr/>
            </a:pPr>
            <a:fld id="{A83714B5-3CB4-4BAE-8896-22DB92561473}" type="slidenum">
              <a:rPr lang="pl-PL" altLang="pl-PL"/>
              <a:pPr>
                <a:defRPr/>
              </a:pPr>
              <a:t>‹#›</a:t>
            </a:fld>
            <a:endParaRPr lang="pl-PL" altLang="pl-PL"/>
          </a:p>
        </p:txBody>
      </p:sp>
    </p:spTree>
    <p:extLst>
      <p:ext uri="{BB962C8B-B14F-4D97-AF65-F5344CB8AC3E}">
        <p14:creationId xmlns:p14="http://schemas.microsoft.com/office/powerpoint/2010/main" val="177907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26">
            <a:extLst>
              <a:ext uri="{FF2B5EF4-FFF2-40B4-BE49-F238E27FC236}">
                <a16:creationId xmlns="" xmlns:a16="http://schemas.microsoft.com/office/drawing/2014/main" id="{47462FBA-8987-4A6D-88A1-909F8D052832}"/>
              </a:ext>
            </a:extLst>
          </p:cNvPr>
          <p:cNvSpPr>
            <a:spLocks noGrp="1"/>
          </p:cNvSpPr>
          <p:nvPr>
            <p:ph type="dt" sz="half" idx="10"/>
          </p:nvPr>
        </p:nvSpPr>
        <p:spPr/>
        <p:txBody>
          <a:bodyPr/>
          <a:lstStyle>
            <a:lvl1pPr>
              <a:defRPr/>
            </a:lvl1pPr>
          </a:lstStyle>
          <a:p>
            <a:pPr>
              <a:defRPr/>
            </a:pPr>
            <a:fld id="{5B1ECC5E-98F4-41E7-AFA0-BE88E50EA183}" type="datetimeFigureOut">
              <a:rPr lang="pl-PL"/>
              <a:pPr>
                <a:defRPr/>
              </a:pPr>
              <a:t>2023-10-20</a:t>
            </a:fld>
            <a:endParaRPr lang="pl-PL"/>
          </a:p>
        </p:txBody>
      </p:sp>
      <p:sp>
        <p:nvSpPr>
          <p:cNvPr id="5" name="Symbol zastępczy stopki 3">
            <a:extLst>
              <a:ext uri="{FF2B5EF4-FFF2-40B4-BE49-F238E27FC236}">
                <a16:creationId xmlns="" xmlns:a16="http://schemas.microsoft.com/office/drawing/2014/main" id="{271661FF-20C3-4FD5-8CCA-09FDEE56AA00}"/>
              </a:ext>
            </a:extLst>
          </p:cNvPr>
          <p:cNvSpPr>
            <a:spLocks noGrp="1"/>
          </p:cNvSpPr>
          <p:nvPr>
            <p:ph type="ftr" sz="quarter" idx="11"/>
          </p:nvPr>
        </p:nvSpPr>
        <p:spPr/>
        <p:txBody>
          <a:bodyPr/>
          <a:lstStyle>
            <a:lvl1pPr>
              <a:defRPr/>
            </a:lvl1pPr>
          </a:lstStyle>
          <a:p>
            <a:pPr>
              <a:defRPr/>
            </a:pPr>
            <a:endParaRPr lang="pl-PL"/>
          </a:p>
        </p:txBody>
      </p:sp>
      <p:sp>
        <p:nvSpPr>
          <p:cNvPr id="6" name="Symbol zastępczy numeru slajdu 15">
            <a:extLst>
              <a:ext uri="{FF2B5EF4-FFF2-40B4-BE49-F238E27FC236}">
                <a16:creationId xmlns="" xmlns:a16="http://schemas.microsoft.com/office/drawing/2014/main" id="{89BE16FA-E68C-406E-86AC-6C176E1DF719}"/>
              </a:ext>
            </a:extLst>
          </p:cNvPr>
          <p:cNvSpPr>
            <a:spLocks noGrp="1"/>
          </p:cNvSpPr>
          <p:nvPr>
            <p:ph type="sldNum" sz="quarter" idx="12"/>
          </p:nvPr>
        </p:nvSpPr>
        <p:spPr/>
        <p:txBody>
          <a:bodyPr/>
          <a:lstStyle>
            <a:lvl1pPr>
              <a:defRPr/>
            </a:lvl1pPr>
          </a:lstStyle>
          <a:p>
            <a:pPr>
              <a:defRPr/>
            </a:pPr>
            <a:fld id="{3C382DF3-2591-466D-AB24-D528FA62D00D}" type="slidenum">
              <a:rPr lang="pl-PL" altLang="pl-PL"/>
              <a:pPr>
                <a:defRPr/>
              </a:pPr>
              <a:t>‹#›</a:t>
            </a:fld>
            <a:endParaRPr lang="pl-PL" altLang="pl-PL"/>
          </a:p>
        </p:txBody>
      </p:sp>
    </p:spTree>
    <p:extLst>
      <p:ext uri="{BB962C8B-B14F-4D97-AF65-F5344CB8AC3E}">
        <p14:creationId xmlns:p14="http://schemas.microsoft.com/office/powerpoint/2010/main" val="426825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anchor="t"/>
          <a:lstStyle>
            <a:lvl1pPr algn="r">
              <a:buNone/>
              <a:defRPr sz="4200" b="1" cap="all"/>
            </a:lvl1pPr>
            <a:extLst/>
          </a:lstStyle>
          <a:p>
            <a:r>
              <a:rPr lang="pl-PL"/>
              <a:t>Kliknij, aby edytować styl</a:t>
            </a:r>
            <a:endParaRPr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a:t>Kliknij, aby edytować style wzorca tekstu</a:t>
            </a:r>
          </a:p>
        </p:txBody>
      </p:sp>
      <p:sp>
        <p:nvSpPr>
          <p:cNvPr id="4" name="Symbol zastępczy daty 3">
            <a:extLst>
              <a:ext uri="{FF2B5EF4-FFF2-40B4-BE49-F238E27FC236}">
                <a16:creationId xmlns="" xmlns:a16="http://schemas.microsoft.com/office/drawing/2014/main" id="{81487B5F-E429-4139-824B-3D1BAA757013}"/>
              </a:ext>
            </a:extLst>
          </p:cNvPr>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FD6DE114-A83C-4752-BFE0-388E634710F2}" type="datetimeFigureOut">
              <a:rPr lang="pl-PL"/>
              <a:pPr>
                <a:defRPr/>
              </a:pPr>
              <a:t>2023-10-20</a:t>
            </a:fld>
            <a:endParaRPr lang="pl-PL"/>
          </a:p>
        </p:txBody>
      </p:sp>
      <p:sp>
        <p:nvSpPr>
          <p:cNvPr id="5" name="Symbol zastępczy stopki 4">
            <a:extLst>
              <a:ext uri="{FF2B5EF4-FFF2-40B4-BE49-F238E27FC236}">
                <a16:creationId xmlns="" xmlns:a16="http://schemas.microsoft.com/office/drawing/2014/main" id="{DD199230-EDB7-4091-B624-8B870C3428BB}"/>
              </a:ext>
            </a:extLst>
          </p:cNvPr>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pl-PL"/>
          </a:p>
        </p:txBody>
      </p:sp>
      <p:sp>
        <p:nvSpPr>
          <p:cNvPr id="6" name="Symbol zastępczy numeru slajdu 5">
            <a:extLst>
              <a:ext uri="{FF2B5EF4-FFF2-40B4-BE49-F238E27FC236}">
                <a16:creationId xmlns="" xmlns:a16="http://schemas.microsoft.com/office/drawing/2014/main" id="{37A9CF31-4F2D-4320-849B-EE9CEDCB6B78}"/>
              </a:ext>
            </a:extLst>
          </p:cNvPr>
          <p:cNvSpPr>
            <a:spLocks noGrp="1"/>
          </p:cNvSpPr>
          <p:nvPr>
            <p:ph type="sldNum" sz="quarter" idx="12"/>
          </p:nvPr>
        </p:nvSpPr>
        <p:spPr>
          <a:xfrm>
            <a:off x="6734175" y="6554788"/>
            <a:ext cx="587375" cy="228600"/>
          </a:xfrm>
        </p:spPr>
        <p:txBody>
          <a:bodyPr/>
          <a:lstStyle>
            <a:lvl1pPr>
              <a:defRPr/>
            </a:lvl1pPr>
          </a:lstStyle>
          <a:p>
            <a:pPr>
              <a:defRPr/>
            </a:pPr>
            <a:fld id="{EE12664A-84F9-4A95-BEA2-15999B1AF55C}" type="slidenum">
              <a:rPr lang="pl-PL" altLang="pl-PL"/>
              <a:pPr>
                <a:defRPr/>
              </a:pPr>
              <a:t>‹#›</a:t>
            </a:fld>
            <a:endParaRPr lang="pl-PL" altLang="pl-PL"/>
          </a:p>
        </p:txBody>
      </p:sp>
    </p:spTree>
    <p:extLst>
      <p:ext uri="{BB962C8B-B14F-4D97-AF65-F5344CB8AC3E}">
        <p14:creationId xmlns:p14="http://schemas.microsoft.com/office/powerpoint/2010/main" val="6772680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lang="pl-PL"/>
              <a:t>Kliknij, aby edytować styl</a:t>
            </a:r>
            <a:endParaRPr lang="en-US"/>
          </a:p>
        </p:txBody>
      </p:sp>
      <p:sp>
        <p:nvSpPr>
          <p:cNvPr id="3" name="Symbol zastępczy zawartości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26">
            <a:extLst>
              <a:ext uri="{FF2B5EF4-FFF2-40B4-BE49-F238E27FC236}">
                <a16:creationId xmlns="" xmlns:a16="http://schemas.microsoft.com/office/drawing/2014/main" id="{DF8C9195-2A13-48D8-90B4-88BA2D4D7C94}"/>
              </a:ext>
            </a:extLst>
          </p:cNvPr>
          <p:cNvSpPr>
            <a:spLocks noGrp="1"/>
          </p:cNvSpPr>
          <p:nvPr>
            <p:ph type="dt" sz="half" idx="10"/>
          </p:nvPr>
        </p:nvSpPr>
        <p:spPr/>
        <p:txBody>
          <a:bodyPr/>
          <a:lstStyle>
            <a:lvl1pPr>
              <a:defRPr/>
            </a:lvl1pPr>
          </a:lstStyle>
          <a:p>
            <a:pPr>
              <a:defRPr/>
            </a:pPr>
            <a:fld id="{B85018A8-EC1C-42BF-9DFF-3C803F51397F}" type="datetimeFigureOut">
              <a:rPr lang="pl-PL"/>
              <a:pPr>
                <a:defRPr/>
              </a:pPr>
              <a:t>2023-10-20</a:t>
            </a:fld>
            <a:endParaRPr lang="pl-PL"/>
          </a:p>
        </p:txBody>
      </p:sp>
      <p:sp>
        <p:nvSpPr>
          <p:cNvPr id="6" name="Symbol zastępczy stopki 3">
            <a:extLst>
              <a:ext uri="{FF2B5EF4-FFF2-40B4-BE49-F238E27FC236}">
                <a16:creationId xmlns="" xmlns:a16="http://schemas.microsoft.com/office/drawing/2014/main" id="{342E3BB2-0DFC-460B-8BD8-245F554A20AE}"/>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15">
            <a:extLst>
              <a:ext uri="{FF2B5EF4-FFF2-40B4-BE49-F238E27FC236}">
                <a16:creationId xmlns="" xmlns:a16="http://schemas.microsoft.com/office/drawing/2014/main" id="{909887B2-AEF0-400B-BA2B-B5AF8FF60807}"/>
              </a:ext>
            </a:extLst>
          </p:cNvPr>
          <p:cNvSpPr>
            <a:spLocks noGrp="1"/>
          </p:cNvSpPr>
          <p:nvPr>
            <p:ph type="sldNum" sz="quarter" idx="12"/>
          </p:nvPr>
        </p:nvSpPr>
        <p:spPr/>
        <p:txBody>
          <a:bodyPr/>
          <a:lstStyle>
            <a:lvl1pPr>
              <a:defRPr/>
            </a:lvl1pPr>
          </a:lstStyle>
          <a:p>
            <a:pPr>
              <a:defRPr/>
            </a:pPr>
            <a:fld id="{D95C5FB0-B60B-4809-ADCA-1B83E3EA5546}" type="slidenum">
              <a:rPr lang="pl-PL" altLang="pl-PL"/>
              <a:pPr>
                <a:defRPr/>
              </a:pPr>
              <a:t>‹#›</a:t>
            </a:fld>
            <a:endParaRPr lang="pl-PL" altLang="pl-PL"/>
          </a:p>
        </p:txBody>
      </p:sp>
    </p:spTree>
    <p:extLst>
      <p:ext uri="{BB962C8B-B14F-4D97-AF65-F5344CB8AC3E}">
        <p14:creationId xmlns:p14="http://schemas.microsoft.com/office/powerpoint/2010/main" val="768520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lvl1pPr>
              <a:defRPr/>
            </a:lvl1pPr>
            <a:extLst/>
          </a:lstStyle>
          <a:p>
            <a:r>
              <a:rPr lang="pl-PL"/>
              <a:t>Kliknij, aby edytować styl</a:t>
            </a:r>
            <a:endParaRPr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pl-PL"/>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26">
            <a:extLst>
              <a:ext uri="{FF2B5EF4-FFF2-40B4-BE49-F238E27FC236}">
                <a16:creationId xmlns="" xmlns:a16="http://schemas.microsoft.com/office/drawing/2014/main" id="{B137B4C8-D21F-462A-9D99-D8713167104B}"/>
              </a:ext>
            </a:extLst>
          </p:cNvPr>
          <p:cNvSpPr>
            <a:spLocks noGrp="1"/>
          </p:cNvSpPr>
          <p:nvPr>
            <p:ph type="dt" sz="half" idx="10"/>
          </p:nvPr>
        </p:nvSpPr>
        <p:spPr/>
        <p:txBody>
          <a:bodyPr/>
          <a:lstStyle>
            <a:lvl1pPr>
              <a:defRPr/>
            </a:lvl1pPr>
          </a:lstStyle>
          <a:p>
            <a:pPr>
              <a:defRPr/>
            </a:pPr>
            <a:fld id="{EE444EE5-8A55-4CE1-9C61-88F4F9711F0A}" type="datetimeFigureOut">
              <a:rPr lang="pl-PL"/>
              <a:pPr>
                <a:defRPr/>
              </a:pPr>
              <a:t>2023-10-20</a:t>
            </a:fld>
            <a:endParaRPr lang="pl-PL"/>
          </a:p>
        </p:txBody>
      </p:sp>
      <p:sp>
        <p:nvSpPr>
          <p:cNvPr id="8" name="Symbol zastępczy stopki 3">
            <a:extLst>
              <a:ext uri="{FF2B5EF4-FFF2-40B4-BE49-F238E27FC236}">
                <a16:creationId xmlns="" xmlns:a16="http://schemas.microsoft.com/office/drawing/2014/main" id="{EA86F1DD-8F5D-4BA1-A8B7-9FFB33F5C3F2}"/>
              </a:ext>
            </a:extLst>
          </p:cNvPr>
          <p:cNvSpPr>
            <a:spLocks noGrp="1"/>
          </p:cNvSpPr>
          <p:nvPr>
            <p:ph type="ftr" sz="quarter" idx="11"/>
          </p:nvPr>
        </p:nvSpPr>
        <p:spPr/>
        <p:txBody>
          <a:bodyPr/>
          <a:lstStyle>
            <a:lvl1pPr>
              <a:defRPr/>
            </a:lvl1pPr>
          </a:lstStyle>
          <a:p>
            <a:pPr>
              <a:defRPr/>
            </a:pPr>
            <a:endParaRPr lang="pl-PL"/>
          </a:p>
        </p:txBody>
      </p:sp>
      <p:sp>
        <p:nvSpPr>
          <p:cNvPr id="9" name="Symbol zastępczy numeru slajdu 15">
            <a:extLst>
              <a:ext uri="{FF2B5EF4-FFF2-40B4-BE49-F238E27FC236}">
                <a16:creationId xmlns="" xmlns:a16="http://schemas.microsoft.com/office/drawing/2014/main" id="{398A6124-1BBF-45AD-85F2-E6F41B6B714B}"/>
              </a:ext>
            </a:extLst>
          </p:cNvPr>
          <p:cNvSpPr>
            <a:spLocks noGrp="1"/>
          </p:cNvSpPr>
          <p:nvPr>
            <p:ph type="sldNum" sz="quarter" idx="12"/>
          </p:nvPr>
        </p:nvSpPr>
        <p:spPr/>
        <p:txBody>
          <a:bodyPr/>
          <a:lstStyle>
            <a:lvl1pPr>
              <a:defRPr/>
            </a:lvl1pPr>
          </a:lstStyle>
          <a:p>
            <a:pPr>
              <a:defRPr/>
            </a:pPr>
            <a:fld id="{0503692A-0139-4A95-BD6F-A3F0BE3AA58E}" type="slidenum">
              <a:rPr lang="pl-PL" altLang="pl-PL"/>
              <a:pPr>
                <a:defRPr/>
              </a:pPr>
              <a:t>‹#›</a:t>
            </a:fld>
            <a:endParaRPr lang="pl-PL" altLang="pl-PL"/>
          </a:p>
        </p:txBody>
      </p:sp>
    </p:spTree>
    <p:extLst>
      <p:ext uri="{BB962C8B-B14F-4D97-AF65-F5344CB8AC3E}">
        <p14:creationId xmlns:p14="http://schemas.microsoft.com/office/powerpoint/2010/main" val="349185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lang="pl-PL"/>
              <a:t>Kliknij, aby edytować styl</a:t>
            </a:r>
            <a:endParaRPr lang="en-US"/>
          </a:p>
        </p:txBody>
      </p:sp>
      <p:sp>
        <p:nvSpPr>
          <p:cNvPr id="3" name="Symbol zastępczy daty 26">
            <a:extLst>
              <a:ext uri="{FF2B5EF4-FFF2-40B4-BE49-F238E27FC236}">
                <a16:creationId xmlns="" xmlns:a16="http://schemas.microsoft.com/office/drawing/2014/main" id="{81DF1C0C-77A9-4564-8ACC-760E46F18200}"/>
              </a:ext>
            </a:extLst>
          </p:cNvPr>
          <p:cNvSpPr>
            <a:spLocks noGrp="1"/>
          </p:cNvSpPr>
          <p:nvPr>
            <p:ph type="dt" sz="half" idx="10"/>
          </p:nvPr>
        </p:nvSpPr>
        <p:spPr/>
        <p:txBody>
          <a:bodyPr/>
          <a:lstStyle>
            <a:lvl1pPr>
              <a:defRPr/>
            </a:lvl1pPr>
          </a:lstStyle>
          <a:p>
            <a:pPr>
              <a:defRPr/>
            </a:pPr>
            <a:fld id="{0F0DC1EA-3FD1-440C-80A9-E5759DF79826}" type="datetimeFigureOut">
              <a:rPr lang="pl-PL"/>
              <a:pPr>
                <a:defRPr/>
              </a:pPr>
              <a:t>2023-10-20</a:t>
            </a:fld>
            <a:endParaRPr lang="pl-PL"/>
          </a:p>
        </p:txBody>
      </p:sp>
      <p:sp>
        <p:nvSpPr>
          <p:cNvPr id="4" name="Symbol zastępczy stopki 3">
            <a:extLst>
              <a:ext uri="{FF2B5EF4-FFF2-40B4-BE49-F238E27FC236}">
                <a16:creationId xmlns="" xmlns:a16="http://schemas.microsoft.com/office/drawing/2014/main" id="{F2DC1AC1-EE6D-4EE9-BB2E-596FEA45FCFA}"/>
              </a:ext>
            </a:extLst>
          </p:cNvPr>
          <p:cNvSpPr>
            <a:spLocks noGrp="1"/>
          </p:cNvSpPr>
          <p:nvPr>
            <p:ph type="ftr" sz="quarter" idx="11"/>
          </p:nvPr>
        </p:nvSpPr>
        <p:spPr/>
        <p:txBody>
          <a:bodyPr/>
          <a:lstStyle>
            <a:lvl1pPr>
              <a:defRPr/>
            </a:lvl1pPr>
          </a:lstStyle>
          <a:p>
            <a:pPr>
              <a:defRPr/>
            </a:pPr>
            <a:endParaRPr lang="pl-PL"/>
          </a:p>
        </p:txBody>
      </p:sp>
      <p:sp>
        <p:nvSpPr>
          <p:cNvPr id="5" name="Symbol zastępczy numeru slajdu 15">
            <a:extLst>
              <a:ext uri="{FF2B5EF4-FFF2-40B4-BE49-F238E27FC236}">
                <a16:creationId xmlns="" xmlns:a16="http://schemas.microsoft.com/office/drawing/2014/main" id="{246ECEB7-5DD4-4E0A-9A1A-5090B95E9DDA}"/>
              </a:ext>
            </a:extLst>
          </p:cNvPr>
          <p:cNvSpPr>
            <a:spLocks noGrp="1"/>
          </p:cNvSpPr>
          <p:nvPr>
            <p:ph type="sldNum" sz="quarter" idx="12"/>
          </p:nvPr>
        </p:nvSpPr>
        <p:spPr/>
        <p:txBody>
          <a:bodyPr/>
          <a:lstStyle>
            <a:lvl1pPr>
              <a:defRPr/>
            </a:lvl1pPr>
          </a:lstStyle>
          <a:p>
            <a:pPr>
              <a:defRPr/>
            </a:pPr>
            <a:fld id="{FF84EA8B-8E43-4A5D-BDAA-3EA84910A21F}" type="slidenum">
              <a:rPr lang="pl-PL" altLang="pl-PL"/>
              <a:pPr>
                <a:defRPr/>
              </a:pPr>
              <a:t>‹#›</a:t>
            </a:fld>
            <a:endParaRPr lang="pl-PL" altLang="pl-PL"/>
          </a:p>
        </p:txBody>
      </p:sp>
    </p:spTree>
    <p:extLst>
      <p:ext uri="{BB962C8B-B14F-4D97-AF65-F5344CB8AC3E}">
        <p14:creationId xmlns:p14="http://schemas.microsoft.com/office/powerpoint/2010/main" val="3348387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26">
            <a:extLst>
              <a:ext uri="{FF2B5EF4-FFF2-40B4-BE49-F238E27FC236}">
                <a16:creationId xmlns="" xmlns:a16="http://schemas.microsoft.com/office/drawing/2014/main" id="{C0538FFB-E874-4DB8-9ECD-36AF9318F684}"/>
              </a:ext>
            </a:extLst>
          </p:cNvPr>
          <p:cNvSpPr>
            <a:spLocks noGrp="1"/>
          </p:cNvSpPr>
          <p:nvPr>
            <p:ph type="dt" sz="half" idx="10"/>
          </p:nvPr>
        </p:nvSpPr>
        <p:spPr/>
        <p:txBody>
          <a:bodyPr/>
          <a:lstStyle>
            <a:lvl1pPr>
              <a:defRPr/>
            </a:lvl1pPr>
          </a:lstStyle>
          <a:p>
            <a:pPr>
              <a:defRPr/>
            </a:pPr>
            <a:fld id="{109839A1-C097-4C82-9CAE-E5A8D787F463}" type="datetimeFigureOut">
              <a:rPr lang="pl-PL"/>
              <a:pPr>
                <a:defRPr/>
              </a:pPr>
              <a:t>2023-10-20</a:t>
            </a:fld>
            <a:endParaRPr lang="pl-PL"/>
          </a:p>
        </p:txBody>
      </p:sp>
      <p:sp>
        <p:nvSpPr>
          <p:cNvPr id="3" name="Symbol zastępczy stopki 3">
            <a:extLst>
              <a:ext uri="{FF2B5EF4-FFF2-40B4-BE49-F238E27FC236}">
                <a16:creationId xmlns="" xmlns:a16="http://schemas.microsoft.com/office/drawing/2014/main" id="{DBDDD70F-37D5-44F8-B60D-2515C8A81ABB}"/>
              </a:ext>
            </a:extLst>
          </p:cNvPr>
          <p:cNvSpPr>
            <a:spLocks noGrp="1"/>
          </p:cNvSpPr>
          <p:nvPr>
            <p:ph type="ftr" sz="quarter" idx="11"/>
          </p:nvPr>
        </p:nvSpPr>
        <p:spPr/>
        <p:txBody>
          <a:bodyPr/>
          <a:lstStyle>
            <a:lvl1pPr>
              <a:defRPr/>
            </a:lvl1pPr>
          </a:lstStyle>
          <a:p>
            <a:pPr>
              <a:defRPr/>
            </a:pPr>
            <a:endParaRPr lang="pl-PL"/>
          </a:p>
        </p:txBody>
      </p:sp>
      <p:sp>
        <p:nvSpPr>
          <p:cNvPr id="4" name="Symbol zastępczy numeru slajdu 15">
            <a:extLst>
              <a:ext uri="{FF2B5EF4-FFF2-40B4-BE49-F238E27FC236}">
                <a16:creationId xmlns="" xmlns:a16="http://schemas.microsoft.com/office/drawing/2014/main" id="{BC91D295-4573-4163-913C-0B621A3BC9C4}"/>
              </a:ext>
            </a:extLst>
          </p:cNvPr>
          <p:cNvSpPr>
            <a:spLocks noGrp="1"/>
          </p:cNvSpPr>
          <p:nvPr>
            <p:ph type="sldNum" sz="quarter" idx="12"/>
          </p:nvPr>
        </p:nvSpPr>
        <p:spPr/>
        <p:txBody>
          <a:bodyPr/>
          <a:lstStyle>
            <a:lvl1pPr>
              <a:defRPr/>
            </a:lvl1pPr>
          </a:lstStyle>
          <a:p>
            <a:pPr>
              <a:defRPr/>
            </a:pPr>
            <a:fld id="{3A7C5B7E-D190-47CE-A1FB-D4FBBC262771}" type="slidenum">
              <a:rPr lang="pl-PL" altLang="pl-PL"/>
              <a:pPr>
                <a:defRPr/>
              </a:pPr>
              <a:t>‹#›</a:t>
            </a:fld>
            <a:endParaRPr lang="pl-PL" altLang="pl-PL"/>
          </a:p>
        </p:txBody>
      </p:sp>
    </p:spTree>
    <p:extLst>
      <p:ext uri="{BB962C8B-B14F-4D97-AF65-F5344CB8AC3E}">
        <p14:creationId xmlns:p14="http://schemas.microsoft.com/office/powerpoint/2010/main" val="381052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pl-PL"/>
              <a:t>Kliknij, aby edytować styl</a:t>
            </a:r>
            <a:endParaRPr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pl-PL"/>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26">
            <a:extLst>
              <a:ext uri="{FF2B5EF4-FFF2-40B4-BE49-F238E27FC236}">
                <a16:creationId xmlns="" xmlns:a16="http://schemas.microsoft.com/office/drawing/2014/main" id="{114F69D7-52BF-4E49-9459-604F291A7C4A}"/>
              </a:ext>
            </a:extLst>
          </p:cNvPr>
          <p:cNvSpPr>
            <a:spLocks noGrp="1"/>
          </p:cNvSpPr>
          <p:nvPr>
            <p:ph type="dt" sz="half" idx="10"/>
          </p:nvPr>
        </p:nvSpPr>
        <p:spPr/>
        <p:txBody>
          <a:bodyPr/>
          <a:lstStyle>
            <a:lvl1pPr>
              <a:defRPr/>
            </a:lvl1pPr>
          </a:lstStyle>
          <a:p>
            <a:pPr>
              <a:defRPr/>
            </a:pPr>
            <a:fld id="{A9AC0820-4617-4F21-95D4-E2CA1ABC45C4}" type="datetimeFigureOut">
              <a:rPr lang="pl-PL"/>
              <a:pPr>
                <a:defRPr/>
              </a:pPr>
              <a:t>2023-10-20</a:t>
            </a:fld>
            <a:endParaRPr lang="pl-PL"/>
          </a:p>
        </p:txBody>
      </p:sp>
      <p:sp>
        <p:nvSpPr>
          <p:cNvPr id="6" name="Symbol zastępczy stopki 3">
            <a:extLst>
              <a:ext uri="{FF2B5EF4-FFF2-40B4-BE49-F238E27FC236}">
                <a16:creationId xmlns="" xmlns:a16="http://schemas.microsoft.com/office/drawing/2014/main" id="{D7BA4B60-047C-4207-B3FE-AB04F2099906}"/>
              </a:ext>
            </a:extLst>
          </p:cNvPr>
          <p:cNvSpPr>
            <a:spLocks noGrp="1"/>
          </p:cNvSpPr>
          <p:nvPr>
            <p:ph type="ftr" sz="quarter" idx="11"/>
          </p:nvPr>
        </p:nvSpPr>
        <p:spPr/>
        <p:txBody>
          <a:bodyPr/>
          <a:lstStyle>
            <a:lvl1pPr>
              <a:defRPr/>
            </a:lvl1pPr>
          </a:lstStyle>
          <a:p>
            <a:pPr>
              <a:defRPr/>
            </a:pPr>
            <a:endParaRPr lang="pl-PL"/>
          </a:p>
        </p:txBody>
      </p:sp>
      <p:sp>
        <p:nvSpPr>
          <p:cNvPr id="7" name="Symbol zastępczy numeru slajdu 15">
            <a:extLst>
              <a:ext uri="{FF2B5EF4-FFF2-40B4-BE49-F238E27FC236}">
                <a16:creationId xmlns="" xmlns:a16="http://schemas.microsoft.com/office/drawing/2014/main" id="{67836120-F9E3-4BF5-9BE5-81549875D8F3}"/>
              </a:ext>
            </a:extLst>
          </p:cNvPr>
          <p:cNvSpPr>
            <a:spLocks noGrp="1"/>
          </p:cNvSpPr>
          <p:nvPr>
            <p:ph type="sldNum" sz="quarter" idx="12"/>
          </p:nvPr>
        </p:nvSpPr>
        <p:spPr/>
        <p:txBody>
          <a:bodyPr/>
          <a:lstStyle>
            <a:lvl1pPr>
              <a:defRPr/>
            </a:lvl1pPr>
          </a:lstStyle>
          <a:p>
            <a:pPr>
              <a:defRPr/>
            </a:pPr>
            <a:fld id="{B8A713DD-DB69-4372-8F34-33D244BB6AB6}" type="slidenum">
              <a:rPr lang="pl-PL" altLang="pl-PL"/>
              <a:pPr>
                <a:defRPr/>
              </a:pPr>
              <a:t>‹#›</a:t>
            </a:fld>
            <a:endParaRPr lang="pl-PL" altLang="pl-PL"/>
          </a:p>
        </p:txBody>
      </p:sp>
    </p:spTree>
    <p:extLst>
      <p:ext uri="{BB962C8B-B14F-4D97-AF65-F5344CB8AC3E}">
        <p14:creationId xmlns:p14="http://schemas.microsoft.com/office/powerpoint/2010/main" val="322409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Prostokąt 4">
            <a:extLst>
              <a:ext uri="{FF2B5EF4-FFF2-40B4-BE49-F238E27FC236}">
                <a16:creationId xmlns="" xmlns:a16="http://schemas.microsoft.com/office/drawing/2014/main" id="{06B928F4-7850-4AC4-8BDF-848FC1DD3D36}"/>
              </a:ext>
            </a:extLst>
          </p:cNvPr>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Prostokąt 8">
            <a:extLst>
              <a:ext uri="{FF2B5EF4-FFF2-40B4-BE49-F238E27FC236}">
                <a16:creationId xmlns="" xmlns:a16="http://schemas.microsoft.com/office/drawing/2014/main" id="{31E1F175-B071-4120-ABAC-7CE4229073C3}"/>
              </a:ext>
            </a:extLst>
          </p:cNvPr>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ytuł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pl-PL"/>
              <a:t>Kliknij, aby edytować styl</a:t>
            </a:r>
            <a:endParaRPr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pl-PL"/>
              <a:t>Kliknij, aby edytować style wzorca tekstu</a:t>
            </a:r>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pl-PL" noProof="0"/>
              <a:t>Kliknij ikonę, aby dodać obraz</a:t>
            </a:r>
            <a:endParaRPr lang="en-US" noProof="0" dirty="0"/>
          </a:p>
        </p:txBody>
      </p:sp>
      <p:sp>
        <p:nvSpPr>
          <p:cNvPr id="7" name="Symbol zastępczy daty 4">
            <a:extLst>
              <a:ext uri="{FF2B5EF4-FFF2-40B4-BE49-F238E27FC236}">
                <a16:creationId xmlns="" xmlns:a16="http://schemas.microsoft.com/office/drawing/2014/main" id="{1B19EB94-62B7-4BBB-B5E2-43369FE1B0AB}"/>
              </a:ext>
            </a:extLst>
          </p:cNvPr>
          <p:cNvSpPr>
            <a:spLocks noGrp="1"/>
          </p:cNvSpPr>
          <p:nvPr>
            <p:ph type="dt" sz="half" idx="10"/>
          </p:nvPr>
        </p:nvSpPr>
        <p:spPr/>
        <p:txBody>
          <a:bodyPr/>
          <a:lstStyle>
            <a:lvl1pPr>
              <a:defRPr/>
            </a:lvl1pPr>
            <a:extLst/>
          </a:lstStyle>
          <a:p>
            <a:pPr>
              <a:defRPr/>
            </a:pPr>
            <a:fld id="{B0CF124B-7722-4954-BADB-1ECAE316D873}" type="datetimeFigureOut">
              <a:rPr lang="pl-PL"/>
              <a:pPr>
                <a:defRPr/>
              </a:pPr>
              <a:t>2023-10-20</a:t>
            </a:fld>
            <a:endParaRPr lang="pl-PL"/>
          </a:p>
        </p:txBody>
      </p:sp>
      <p:sp>
        <p:nvSpPr>
          <p:cNvPr id="8" name="Symbol zastępczy stopki 5">
            <a:extLst>
              <a:ext uri="{FF2B5EF4-FFF2-40B4-BE49-F238E27FC236}">
                <a16:creationId xmlns="" xmlns:a16="http://schemas.microsoft.com/office/drawing/2014/main" id="{B6FFA2F6-18EF-4F01-B350-8FB164885000}"/>
              </a:ext>
            </a:extLst>
          </p:cNvPr>
          <p:cNvSpPr>
            <a:spLocks noGrp="1"/>
          </p:cNvSpPr>
          <p:nvPr>
            <p:ph type="ftr" sz="quarter" idx="11"/>
          </p:nvPr>
        </p:nvSpPr>
        <p:spPr/>
        <p:txBody>
          <a:bodyPr/>
          <a:lstStyle>
            <a:lvl1pPr>
              <a:defRPr/>
            </a:lvl1pPr>
            <a:extLst/>
          </a:lstStyle>
          <a:p>
            <a:pPr>
              <a:defRPr/>
            </a:pPr>
            <a:endParaRPr lang="pl-PL"/>
          </a:p>
        </p:txBody>
      </p:sp>
      <p:sp>
        <p:nvSpPr>
          <p:cNvPr id="9" name="Symbol zastępczy numeru slajdu 6">
            <a:extLst>
              <a:ext uri="{FF2B5EF4-FFF2-40B4-BE49-F238E27FC236}">
                <a16:creationId xmlns="" xmlns:a16="http://schemas.microsoft.com/office/drawing/2014/main" id="{6E9FB16E-ABCC-4BCC-928C-C008CA5DBD00}"/>
              </a:ext>
            </a:extLst>
          </p:cNvPr>
          <p:cNvSpPr>
            <a:spLocks noGrp="1"/>
          </p:cNvSpPr>
          <p:nvPr>
            <p:ph type="sldNum" sz="quarter" idx="12"/>
          </p:nvPr>
        </p:nvSpPr>
        <p:spPr/>
        <p:txBody>
          <a:bodyPr/>
          <a:lstStyle>
            <a:lvl1pPr>
              <a:defRPr/>
            </a:lvl1pPr>
          </a:lstStyle>
          <a:p>
            <a:pPr>
              <a:defRPr/>
            </a:pPr>
            <a:fld id="{1A10DC9F-4B7E-45C0-A4B9-9A9D3B984D8E}" type="slidenum">
              <a:rPr lang="pl-PL" altLang="pl-PL"/>
              <a:pPr>
                <a:defRPr/>
              </a:pPr>
              <a:t>‹#›</a:t>
            </a:fld>
            <a:endParaRPr lang="pl-PL" altLang="pl-PL"/>
          </a:p>
        </p:txBody>
      </p:sp>
    </p:spTree>
    <p:extLst>
      <p:ext uri="{BB962C8B-B14F-4D97-AF65-F5344CB8AC3E}">
        <p14:creationId xmlns:p14="http://schemas.microsoft.com/office/powerpoint/2010/main" val="374498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ostokąt 8">
            <a:extLst>
              <a:ext uri="{FF2B5EF4-FFF2-40B4-BE49-F238E27FC236}">
                <a16:creationId xmlns="" xmlns:a16="http://schemas.microsoft.com/office/drawing/2014/main" id="{A62091CA-CA94-42F7-8858-0478469E2F37}"/>
              </a:ext>
            </a:extLst>
          </p:cNvPr>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Symbol zastępczy tytułu 2">
            <a:extLst>
              <a:ext uri="{FF2B5EF4-FFF2-40B4-BE49-F238E27FC236}">
                <a16:creationId xmlns="" xmlns:a16="http://schemas.microsoft.com/office/drawing/2014/main" id="{94B24031-F2F1-4F24-9EE6-F3059671DA42}"/>
              </a:ext>
            </a:extLst>
          </p:cNvPr>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pl-PL"/>
              <a:t>Kliknij, aby edytować styl</a:t>
            </a:r>
            <a:endParaRPr lang="en-US"/>
          </a:p>
        </p:txBody>
      </p:sp>
      <p:sp>
        <p:nvSpPr>
          <p:cNvPr id="1030" name="Symbol zastępczy tekstu 30">
            <a:extLst>
              <a:ext uri="{FF2B5EF4-FFF2-40B4-BE49-F238E27FC236}">
                <a16:creationId xmlns="" xmlns:a16="http://schemas.microsoft.com/office/drawing/2014/main" id="{8E42F2B0-9F49-426C-9EAD-83DB1CAE7C9F}"/>
              </a:ext>
            </a:extLst>
          </p:cNvPr>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endParaRPr lang="en-US" altLang="pl-PL"/>
          </a:p>
        </p:txBody>
      </p:sp>
      <p:sp>
        <p:nvSpPr>
          <p:cNvPr id="27" name="Symbol zastępczy daty 26">
            <a:extLst>
              <a:ext uri="{FF2B5EF4-FFF2-40B4-BE49-F238E27FC236}">
                <a16:creationId xmlns="" xmlns:a16="http://schemas.microsoft.com/office/drawing/2014/main" id="{635991B1-FC55-43A7-B1C5-3342687441DF}"/>
              </a:ext>
            </a:extLst>
          </p:cNvPr>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2C176F33-27EA-42EA-AE3A-B27978C5B340}" type="datetimeFigureOut">
              <a:rPr lang="pl-PL"/>
              <a:pPr>
                <a:defRPr/>
              </a:pPr>
              <a:t>2023-10-20</a:t>
            </a:fld>
            <a:endParaRPr lang="pl-PL"/>
          </a:p>
        </p:txBody>
      </p:sp>
      <p:sp>
        <p:nvSpPr>
          <p:cNvPr id="4" name="Symbol zastępczy stopki 3">
            <a:extLst>
              <a:ext uri="{FF2B5EF4-FFF2-40B4-BE49-F238E27FC236}">
                <a16:creationId xmlns="" xmlns:a16="http://schemas.microsoft.com/office/drawing/2014/main" id="{B5C7AC5F-FB9F-4DCC-AB04-E4D2D88DE3E8}"/>
              </a:ext>
            </a:extLst>
          </p:cNvPr>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pl-PL"/>
          </a:p>
        </p:txBody>
      </p:sp>
      <p:sp>
        <p:nvSpPr>
          <p:cNvPr id="16" name="Symbol zastępczy numeru slajdu 15">
            <a:extLst>
              <a:ext uri="{FF2B5EF4-FFF2-40B4-BE49-F238E27FC236}">
                <a16:creationId xmlns="" xmlns:a16="http://schemas.microsoft.com/office/drawing/2014/main" id="{E9A519AC-F981-4721-9C43-B2352362D9DD}"/>
              </a:ext>
            </a:extLst>
          </p:cNvPr>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2EEEE6D7-5239-4677-BD0D-AE45B2D15BBB}"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221" r:id="rId1"/>
    <p:sldLayoutId id="2147484214" r:id="rId2"/>
    <p:sldLayoutId id="2147484222" r:id="rId3"/>
    <p:sldLayoutId id="2147484215" r:id="rId4"/>
    <p:sldLayoutId id="2147484216" r:id="rId5"/>
    <p:sldLayoutId id="2147484217" r:id="rId6"/>
    <p:sldLayoutId id="2147484218" r:id="rId7"/>
    <p:sldLayoutId id="2147484219" r:id="rId8"/>
    <p:sldLayoutId id="2147484223" r:id="rId9"/>
    <p:sldLayoutId id="2147484220" r:id="rId10"/>
    <p:sldLayoutId id="2147484224"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10CF9B"/>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10CF9B"/>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10CF9B"/>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10CF9B"/>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etgiw.gov.pl/" TargetMode="External"/><Relationship Id="rId2" Type="http://schemas.openxmlformats.org/officeDocument/2006/relationships/hyperlink" Target="mailto:wet@wetgiw.gov.p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A328638-C3F1-4138-ABED-8F51EDAD76C5}"/>
              </a:ext>
            </a:extLst>
          </p:cNvPr>
          <p:cNvSpPr>
            <a:spLocks noGrp="1"/>
          </p:cNvSpPr>
          <p:nvPr>
            <p:ph type="ctrTitle"/>
          </p:nvPr>
        </p:nvSpPr>
        <p:spPr>
          <a:xfrm>
            <a:off x="3059832" y="116632"/>
            <a:ext cx="5717976" cy="4032448"/>
          </a:xfrm>
        </p:spPr>
        <p:txBody>
          <a:bodyPr>
            <a:normAutofit fontScale="90000"/>
          </a:bodyPr>
          <a:lstStyle/>
          <a:p>
            <a:pPr algn="ctr" eaLnBrk="1" hangingPunct="1">
              <a:defRPr/>
            </a:pPr>
            <a:r>
              <a:rPr lang="pl-PL" dirty="0"/>
              <a:t> </a:t>
            </a:r>
            <a:br>
              <a:rPr lang="pl-PL" dirty="0"/>
            </a:br>
            <a:r>
              <a:rPr lang="pl-PL" dirty="0"/>
              <a:t> </a:t>
            </a:r>
            <a:br>
              <a:rPr lang="pl-PL" dirty="0"/>
            </a:br>
            <a:r>
              <a:rPr lang="pl-PL" dirty="0"/>
              <a:t/>
            </a:r>
            <a:br>
              <a:rPr lang="pl-PL" dirty="0"/>
            </a:br>
            <a:r>
              <a:rPr lang="pl-PL" dirty="0"/>
              <a:t/>
            </a:r>
            <a:br>
              <a:rPr lang="pl-PL" dirty="0"/>
            </a:br>
            <a:r>
              <a:rPr lang="pl-PL" dirty="0"/>
              <a:t/>
            </a:r>
            <a:br>
              <a:rPr lang="pl-PL" dirty="0"/>
            </a:br>
            <a:r>
              <a:rPr lang="pl-PL" dirty="0"/>
              <a:t/>
            </a:r>
            <a:br>
              <a:rPr lang="pl-PL" dirty="0"/>
            </a:br>
            <a:r>
              <a:rPr lang="pl-PL" dirty="0"/>
              <a:t/>
            </a:r>
            <a:br>
              <a:rPr lang="pl-PL" dirty="0"/>
            </a:br>
            <a:r>
              <a:rPr lang="pl-PL" dirty="0"/>
              <a:t/>
            </a:r>
            <a:br>
              <a:rPr lang="pl-PL" dirty="0"/>
            </a:br>
            <a:r>
              <a:rPr lang="pl-PL" sz="3600" i="1" dirty="0" smtClean="0"/>
              <a:t>Uwarunkowania eksportu polskiej wołowiny do </a:t>
            </a:r>
            <a:r>
              <a:rPr lang="pl-PL" sz="3600" i="1" dirty="0" err="1" smtClean="0"/>
              <a:t>japonii</a:t>
            </a:r>
            <a:r>
              <a:rPr lang="pl-PL" sz="3600" i="1" dirty="0" smtClean="0"/>
              <a:t> i </a:t>
            </a:r>
            <a:r>
              <a:rPr lang="pl-PL" sz="3600" i="1" dirty="0" err="1" smtClean="0"/>
              <a:t>hongkongu</a:t>
            </a:r>
            <a:endParaRPr lang="pl-PL" sz="3600" dirty="0"/>
          </a:p>
        </p:txBody>
      </p:sp>
      <p:pic>
        <p:nvPicPr>
          <p:cNvPr id="7172" name="Picture 5">
            <a:extLst>
              <a:ext uri="{FF2B5EF4-FFF2-40B4-BE49-F238E27FC236}">
                <a16:creationId xmlns="" xmlns:a16="http://schemas.microsoft.com/office/drawing/2014/main" id="{F16B9E60-6F0C-43F3-BD80-8EAD40982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4643438"/>
            <a:ext cx="1411288"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JAPONIA</a:t>
            </a:r>
            <a:endParaRPr lang="pl-PL" dirty="0"/>
          </a:p>
        </p:txBody>
      </p:sp>
      <p:sp>
        <p:nvSpPr>
          <p:cNvPr id="3" name="Symbol zastępczy zawartości 2"/>
          <p:cNvSpPr>
            <a:spLocks noGrp="1"/>
          </p:cNvSpPr>
          <p:nvPr>
            <p:ph idx="1"/>
          </p:nvPr>
        </p:nvSpPr>
        <p:spPr/>
        <p:txBody>
          <a:bodyPr/>
          <a:lstStyle/>
          <a:p>
            <a:pPr marL="0" indent="0" algn="just">
              <a:buNone/>
            </a:pPr>
            <a:r>
              <a:rPr lang="pl-PL" sz="1700" dirty="0" smtClean="0"/>
              <a:t>Mięso </a:t>
            </a:r>
            <a:r>
              <a:rPr lang="pl-PL" sz="1700" dirty="0"/>
              <a:t>i podroby </a:t>
            </a:r>
            <a:r>
              <a:rPr lang="pl-PL" sz="1700" dirty="0" smtClean="0"/>
              <a:t>wołowe eksportowane do Japonii </a:t>
            </a:r>
            <a:r>
              <a:rPr lang="pl-PL" sz="1700" dirty="0" smtClean="0"/>
              <a:t>muszą </a:t>
            </a:r>
            <a:r>
              <a:rPr lang="pl-PL" sz="1700" dirty="0"/>
              <a:t>pochodzić z bydła, które ma 30 miesięcy lub mniej w chwili uboju oraz muszą spełniać wymagania japońskie: </a:t>
            </a:r>
            <a:r>
              <a:rPr lang="pl-PL" sz="1700" i="1" dirty="0"/>
              <a:t>Wymagania zdrowotne dla wołowiny i podrobów wołowych eksportowanych do Japonii z Polski (</a:t>
            </a:r>
            <a:r>
              <a:rPr lang="pl-PL" sz="1700" i="1" dirty="0" err="1"/>
              <a:t>Animal</a:t>
            </a:r>
            <a:r>
              <a:rPr lang="pl-PL" sz="1700" i="1" dirty="0"/>
              <a:t> </a:t>
            </a:r>
            <a:r>
              <a:rPr lang="pl-PL" sz="1700" i="1" dirty="0" err="1"/>
              <a:t>health</a:t>
            </a:r>
            <a:r>
              <a:rPr lang="pl-PL" sz="1700" i="1" dirty="0"/>
              <a:t> </a:t>
            </a:r>
            <a:r>
              <a:rPr lang="pl-PL" sz="1700" i="1" dirty="0" err="1"/>
              <a:t>requirements</a:t>
            </a:r>
            <a:r>
              <a:rPr lang="pl-PL" sz="1700" i="1" dirty="0"/>
              <a:t> for </a:t>
            </a:r>
            <a:r>
              <a:rPr lang="pl-PL" sz="1700" i="1" dirty="0" err="1"/>
              <a:t>beef</a:t>
            </a:r>
            <a:r>
              <a:rPr lang="pl-PL" sz="1700" i="1" dirty="0"/>
              <a:t> and </a:t>
            </a:r>
            <a:r>
              <a:rPr lang="pl-PL" sz="1700" i="1" dirty="0" err="1"/>
              <a:t>beef</a:t>
            </a:r>
            <a:r>
              <a:rPr lang="pl-PL" sz="1700" i="1" dirty="0"/>
              <a:t> </a:t>
            </a:r>
            <a:r>
              <a:rPr lang="pl-PL" sz="1700" i="1" dirty="0" err="1"/>
              <a:t>offal</a:t>
            </a:r>
            <a:r>
              <a:rPr lang="pl-PL" sz="1700" i="1" dirty="0"/>
              <a:t> to be </a:t>
            </a:r>
            <a:r>
              <a:rPr lang="pl-PL" sz="1700" i="1" dirty="0" err="1"/>
              <a:t>exported</a:t>
            </a:r>
            <a:r>
              <a:rPr lang="pl-PL" sz="1700" i="1" dirty="0"/>
              <a:t> to Japan from Poland) </a:t>
            </a:r>
            <a:r>
              <a:rPr lang="pl-PL" sz="1700" dirty="0"/>
              <a:t>oraz </a:t>
            </a:r>
            <a:r>
              <a:rPr lang="pl-PL" sz="1700" i="1" dirty="0"/>
              <a:t>EVP (Export </a:t>
            </a:r>
            <a:r>
              <a:rPr lang="pl-PL" sz="1700" i="1" dirty="0" err="1"/>
              <a:t>Verification</a:t>
            </a:r>
            <a:r>
              <a:rPr lang="pl-PL" sz="1700" i="1" dirty="0"/>
              <a:t> Program</a:t>
            </a:r>
            <a:r>
              <a:rPr lang="pl-PL" sz="1700" i="1" dirty="0" smtClean="0"/>
              <a:t>)</a:t>
            </a:r>
            <a:r>
              <a:rPr lang="pl-PL" sz="1700" dirty="0" smtClean="0"/>
              <a:t>.</a:t>
            </a:r>
            <a:r>
              <a:rPr lang="pl-PL" sz="1700" i="1" dirty="0" smtClean="0"/>
              <a:t> </a:t>
            </a:r>
          </a:p>
          <a:p>
            <a:pPr marL="0" indent="0" algn="just">
              <a:buNone/>
            </a:pPr>
            <a:endParaRPr lang="pl-PL" sz="1700" i="1" dirty="0" smtClean="0"/>
          </a:p>
          <a:p>
            <a:pPr marL="0" indent="0" algn="just">
              <a:buNone/>
            </a:pPr>
            <a:r>
              <a:rPr lang="pl-PL" sz="1700" dirty="0" smtClean="0"/>
              <a:t>Również </a:t>
            </a:r>
            <a:r>
              <a:rPr lang="pl-PL" sz="1700" dirty="0"/>
              <a:t>eksportowane do Japonii ozory wołowe muszą spełniać specyficzne wymagania japońskie. Sposób wycinania ozorów wołowych opisuje „</a:t>
            </a:r>
            <a:r>
              <a:rPr lang="pl-PL" sz="1700" i="1" dirty="0"/>
              <a:t>Procedura dotycząca specjalnego sposobu wycinania ozorów u bydła przeznaczonych na eksport na rynek Japonii”. </a:t>
            </a:r>
            <a:endParaRPr lang="pl-PL" sz="1700" i="1" dirty="0" smtClean="0"/>
          </a:p>
          <a:p>
            <a:pPr marL="0" indent="0" algn="just">
              <a:buNone/>
            </a:pPr>
            <a:endParaRPr lang="pl-PL" sz="1700" i="1" dirty="0"/>
          </a:p>
          <a:p>
            <a:pPr marL="0" indent="0" algn="just">
              <a:buNone/>
            </a:pPr>
            <a:r>
              <a:rPr lang="pl-PL" sz="1700" dirty="0" smtClean="0"/>
              <a:t>Powyższe </a:t>
            </a:r>
            <a:r>
              <a:rPr lang="pl-PL" sz="1700" dirty="0"/>
              <a:t>dokumenty znajdują się na stronie Głównego Inspektoratu Weterynarii według ścieżki dostępu: </a:t>
            </a:r>
            <a:r>
              <a:rPr lang="pl-PL" sz="1700" i="1" dirty="0"/>
              <a:t>Wywóz – Wymagania weterynaryjne przy eksporcie do krajów trzecich – Japonia</a:t>
            </a:r>
            <a:r>
              <a:rPr lang="pl-PL" sz="1700" dirty="0"/>
              <a:t>. </a:t>
            </a:r>
          </a:p>
        </p:txBody>
      </p:sp>
    </p:spTree>
    <p:extLst>
      <p:ext uri="{BB962C8B-B14F-4D97-AF65-F5344CB8AC3E}">
        <p14:creationId xmlns:p14="http://schemas.microsoft.com/office/powerpoint/2010/main" val="4088605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smtClean="0"/>
              <a:t>japonia</a:t>
            </a:r>
            <a:endParaRPr lang="pl-PL" dirty="0"/>
          </a:p>
        </p:txBody>
      </p:sp>
      <p:sp>
        <p:nvSpPr>
          <p:cNvPr id="3" name="Symbol zastępczy zawartości 2"/>
          <p:cNvSpPr>
            <a:spLocks noGrp="1"/>
          </p:cNvSpPr>
          <p:nvPr>
            <p:ph idx="1"/>
          </p:nvPr>
        </p:nvSpPr>
        <p:spPr/>
        <p:txBody>
          <a:bodyPr/>
          <a:lstStyle/>
          <a:p>
            <a:pPr marL="0" indent="0" algn="just">
              <a:buNone/>
            </a:pPr>
            <a:r>
              <a:rPr lang="pl-PL" sz="2000" dirty="0"/>
              <a:t>Wywóz wołowiny i podrobów wołowych </a:t>
            </a:r>
            <a:r>
              <a:rPr lang="pl-PL" sz="2000" dirty="0" smtClean="0"/>
              <a:t>musi </a:t>
            </a:r>
            <a:r>
              <a:rPr lang="pl-PL" sz="2000" dirty="0"/>
              <a:t>być prowadzony z zakładów znajdujących się na liście </a:t>
            </a:r>
            <a:r>
              <a:rPr lang="pl-PL" sz="2000" dirty="0" smtClean="0"/>
              <a:t>podmiotów zatwierdzonych </a:t>
            </a:r>
            <a:r>
              <a:rPr lang="pl-PL" sz="2000" dirty="0"/>
              <a:t>na rynek Japonii w zakresie mięsa wołowego oraz produktów z mięsa wołowego. </a:t>
            </a:r>
            <a:r>
              <a:rPr lang="pl-PL" sz="2000" dirty="0" smtClean="0"/>
              <a:t>W chwili obecnej na ww. liście znajduje się 37 zakładów.</a:t>
            </a:r>
          </a:p>
          <a:p>
            <a:pPr marL="0" indent="0" algn="just">
              <a:buNone/>
            </a:pPr>
            <a:endParaRPr lang="pl-PL" sz="2000" dirty="0"/>
          </a:p>
          <a:p>
            <a:pPr marL="0" indent="0" algn="just">
              <a:buNone/>
            </a:pPr>
            <a:r>
              <a:rPr lang="pl-PL" sz="2000" dirty="0" smtClean="0"/>
              <a:t>Produkty </a:t>
            </a:r>
            <a:r>
              <a:rPr lang="pl-PL" sz="2000" dirty="0"/>
              <a:t>przeznaczone na rynek japoński zaopatruje się w </a:t>
            </a:r>
            <a:r>
              <a:rPr lang="pl-PL" sz="2000" i="1" dirty="0"/>
              <a:t>Świadectwo zdrowia dla mięsa wołowego i podrobów wołowych</a:t>
            </a:r>
            <a:r>
              <a:rPr lang="pl-PL" sz="2000" i="1" dirty="0" smtClean="0"/>
              <a:t>.</a:t>
            </a:r>
          </a:p>
          <a:p>
            <a:pPr marL="0" indent="0" algn="just">
              <a:buNone/>
            </a:pPr>
            <a:endParaRPr lang="pl-PL" sz="2000" i="1" dirty="0"/>
          </a:p>
          <a:p>
            <a:pPr marL="0" indent="0" algn="just">
              <a:buNone/>
            </a:pPr>
            <a:r>
              <a:rPr lang="pl-PL" sz="2000" dirty="0"/>
              <a:t>Powyższe dokumenty </a:t>
            </a:r>
            <a:r>
              <a:rPr lang="pl-PL" sz="2000" dirty="0" smtClean="0"/>
              <a:t>również znajdują </a:t>
            </a:r>
            <a:r>
              <a:rPr lang="pl-PL" sz="2000" dirty="0"/>
              <a:t>się na stronie Głównego Inspektoratu Weterynarii według ścieżki dostępu: </a:t>
            </a:r>
            <a:r>
              <a:rPr lang="pl-PL" sz="2000" i="1" dirty="0"/>
              <a:t>Wywóz – Wymagania weterynaryjne przy eksporcie do krajów trzecich – Japonia</a:t>
            </a:r>
            <a:r>
              <a:rPr lang="pl-PL" sz="2000" dirty="0"/>
              <a:t>. </a:t>
            </a:r>
          </a:p>
          <a:p>
            <a:pPr marL="0" indent="0">
              <a:buNone/>
            </a:pPr>
            <a:endParaRPr lang="pl-PL" sz="2000" dirty="0"/>
          </a:p>
        </p:txBody>
      </p:sp>
    </p:spTree>
    <p:extLst>
      <p:ext uri="{BB962C8B-B14F-4D97-AF65-F5344CB8AC3E}">
        <p14:creationId xmlns:p14="http://schemas.microsoft.com/office/powerpoint/2010/main" val="128497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Japonia</a:t>
            </a:r>
            <a:endParaRPr lang="pl-PL" dirty="0"/>
          </a:p>
        </p:txBody>
      </p:sp>
      <p:sp>
        <p:nvSpPr>
          <p:cNvPr id="3" name="Symbol zastępczy zawartości 2"/>
          <p:cNvSpPr>
            <a:spLocks noGrp="1"/>
          </p:cNvSpPr>
          <p:nvPr>
            <p:ph idx="1"/>
          </p:nvPr>
        </p:nvSpPr>
        <p:spPr/>
        <p:txBody>
          <a:bodyPr/>
          <a:lstStyle/>
          <a:p>
            <a:pPr marL="0" indent="0" algn="just">
              <a:buNone/>
            </a:pPr>
            <a:r>
              <a:rPr lang="pl-PL" sz="1600" dirty="0"/>
              <a:t>Przed pierwszą wysyłką wołowiny zakład powinien przez powiatowego lekarza weterynarii jednorazowo dostarczyć do Głównego Inspektoratu Weterynarii za pośrednictwem wojewódzkiego lekarza weterynarii: </a:t>
            </a:r>
          </a:p>
          <a:p>
            <a:pPr marL="342900" indent="-342900" algn="just">
              <a:buAutoNum type="arabicPeriod"/>
            </a:pPr>
            <a:r>
              <a:rPr lang="pl-PL" sz="1600" dirty="0" smtClean="0"/>
              <a:t>Kopię </a:t>
            </a:r>
            <a:r>
              <a:rPr lang="pl-PL" sz="1600" dirty="0"/>
              <a:t>decyzji administracyjnej wydanej przez powiatowego lekarza weterynarii nadającą uprawnienia do produkcji na rynek japoński oraz potwierdzającą spełnienie specyficznych wymagań określonych przez to </a:t>
            </a:r>
            <a:r>
              <a:rPr lang="pl-PL" sz="1600" dirty="0" smtClean="0"/>
              <a:t>państwo, </a:t>
            </a:r>
          </a:p>
          <a:p>
            <a:pPr marL="342900" indent="-342900" algn="just">
              <a:buAutoNum type="arabicPeriod"/>
            </a:pPr>
            <a:r>
              <a:rPr lang="pl-PL" sz="1600" dirty="0" smtClean="0"/>
              <a:t>Informacje </a:t>
            </a:r>
            <a:r>
              <a:rPr lang="pl-PL" sz="1600" dirty="0"/>
              <a:t>na temat pierwszej przesyłki w oparciu o dane zawarte w świadectwie zdrowia (w języku polskim i angielskim), </a:t>
            </a:r>
            <a:endParaRPr lang="pl-PL" sz="1600" dirty="0" smtClean="0"/>
          </a:p>
          <a:p>
            <a:pPr marL="342900" indent="-342900" algn="just">
              <a:buAutoNum type="arabicPeriod"/>
            </a:pPr>
            <a:r>
              <a:rPr lang="pl-PL" sz="1600" dirty="0" smtClean="0"/>
              <a:t>Zdjęcie </a:t>
            </a:r>
            <a:r>
              <a:rPr lang="pl-PL" sz="1600" dirty="0"/>
              <a:t>wzoru plomby weterynaryjnej (awersu i rewersu) zgodnej z rozporządzeniem Ministra Rolnictwa i Rozwoju Wsi z dnia 29 maja 2007 roku w sprawie informacji, jakie umieszcza się na plombach nakładanych na środki transportu, którymi są wywożone produkty pochodzenia zwierzęcego z terytorium Rzeczypospolitej Polskiej do państw trzecich (Dz. U. z 2007 roku Nr 102, poz. 702) wraz z opisem (w języku polskim i angielskim). </a:t>
            </a:r>
          </a:p>
          <a:p>
            <a:pPr marL="0" indent="0">
              <a:buNone/>
            </a:pPr>
            <a:endParaRPr lang="pl-PL" sz="1600" dirty="0"/>
          </a:p>
        </p:txBody>
      </p:sp>
    </p:spTree>
    <p:extLst>
      <p:ext uri="{BB962C8B-B14F-4D97-AF65-F5344CB8AC3E}">
        <p14:creationId xmlns:p14="http://schemas.microsoft.com/office/powerpoint/2010/main" val="3586646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Hongkong</a:t>
            </a:r>
            <a:endParaRPr lang="pl-PL" dirty="0"/>
          </a:p>
        </p:txBody>
      </p:sp>
      <p:sp>
        <p:nvSpPr>
          <p:cNvPr id="3" name="Symbol zastępczy zawartości 2"/>
          <p:cNvSpPr>
            <a:spLocks noGrp="1"/>
          </p:cNvSpPr>
          <p:nvPr>
            <p:ph idx="1"/>
          </p:nvPr>
        </p:nvSpPr>
        <p:spPr/>
        <p:txBody>
          <a:bodyPr/>
          <a:lstStyle/>
          <a:p>
            <a:pPr marL="0" indent="0" algn="just">
              <a:buNone/>
            </a:pPr>
            <a:r>
              <a:rPr lang="pl-PL" sz="1800" dirty="0"/>
              <a:t>Wywóz wołowiny </a:t>
            </a:r>
            <a:r>
              <a:rPr lang="pl-PL" sz="1800" dirty="0" smtClean="0"/>
              <a:t>na rynek </a:t>
            </a:r>
            <a:r>
              <a:rPr lang="pl-PL" sz="1800" smtClean="0"/>
              <a:t>Hongkongu </a:t>
            </a:r>
            <a:r>
              <a:rPr lang="pl-PL" sz="1800" smtClean="0"/>
              <a:t>musi </a:t>
            </a:r>
            <a:r>
              <a:rPr lang="pl-PL" sz="1800" dirty="0"/>
              <a:t>być prowadzony z zakładów znajdujących się na liście podmiotów zatwierdzonych na </a:t>
            </a:r>
            <a:r>
              <a:rPr lang="pl-PL" sz="1800" dirty="0" smtClean="0"/>
              <a:t>wskazany rynek w </a:t>
            </a:r>
            <a:r>
              <a:rPr lang="pl-PL" sz="1800" dirty="0"/>
              <a:t>zakresie mięsa wołowego oraz produktów z mięsa wołowego. W chwili obecnej na ww. liście znajduje się </a:t>
            </a:r>
            <a:r>
              <a:rPr lang="pl-PL" sz="1800" dirty="0" smtClean="0"/>
              <a:t>112 </a:t>
            </a:r>
            <a:r>
              <a:rPr lang="pl-PL" sz="1800" dirty="0"/>
              <a:t>zakładów</a:t>
            </a:r>
            <a:r>
              <a:rPr lang="pl-PL" sz="1800" dirty="0" smtClean="0"/>
              <a:t>. </a:t>
            </a:r>
          </a:p>
          <a:p>
            <a:pPr marL="0" indent="0" algn="just">
              <a:buNone/>
            </a:pPr>
            <a:r>
              <a:rPr lang="pl-PL" sz="1800" dirty="0"/>
              <a:t>J</a:t>
            </a:r>
            <a:r>
              <a:rPr lang="pl-PL" sz="1800" dirty="0" smtClean="0"/>
              <a:t>eśli </a:t>
            </a:r>
            <a:r>
              <a:rPr lang="pl-PL" sz="1800" dirty="0"/>
              <a:t>dany polski zakład </a:t>
            </a:r>
            <a:r>
              <a:rPr lang="pl-PL" sz="1800" dirty="0" smtClean="0"/>
              <a:t>sektora mięsa wołowego zamierza prowadzić wysyłki do Hongkongu, wówczas </a:t>
            </a:r>
            <a:r>
              <a:rPr lang="pl-PL" sz="1800" dirty="0"/>
              <a:t>musi on uprzednio zgłosić się do właściwego dla jego lokalizacji powiatowego lekarza weterynarii celem uwzględnienia go na takim wykazie. </a:t>
            </a:r>
            <a:endParaRPr lang="pl-PL" sz="1800" dirty="0" smtClean="0"/>
          </a:p>
          <a:p>
            <a:pPr marL="0" indent="0" algn="just">
              <a:buNone/>
            </a:pPr>
            <a:r>
              <a:rPr lang="pl-PL" sz="1800" dirty="0"/>
              <a:t>Następnie powiatowy lekarz weterynarii nanosi ww. zakład na </a:t>
            </a:r>
            <a:r>
              <a:rPr lang="pl-PL" sz="1800" dirty="0" smtClean="0"/>
              <a:t>listę i </a:t>
            </a:r>
            <a:r>
              <a:rPr lang="pl-PL" sz="1800" dirty="0"/>
              <a:t>przekazuje ją do Głównego Inspektoratu Weterynarii za pośrednictwem szczebla wojewódzkiego z pisemną prośbą o umieszczenie nowego zakładu na listę i przekazanie informacji w tym zakresie właściwym służbom Hongkongu. </a:t>
            </a:r>
          </a:p>
          <a:p>
            <a:pPr marL="0" indent="0" algn="just">
              <a:buNone/>
            </a:pPr>
            <a:endParaRPr lang="pl-PL" sz="1800" dirty="0"/>
          </a:p>
          <a:p>
            <a:pPr marL="0" indent="0" algn="just">
              <a:buNone/>
            </a:pPr>
            <a:endParaRPr lang="pl-PL" sz="1800" dirty="0"/>
          </a:p>
          <a:p>
            <a:pPr marL="0" indent="0">
              <a:buNone/>
            </a:pPr>
            <a:endParaRPr lang="pl-PL" dirty="0"/>
          </a:p>
        </p:txBody>
      </p:sp>
    </p:spTree>
    <p:extLst>
      <p:ext uri="{BB962C8B-B14F-4D97-AF65-F5344CB8AC3E}">
        <p14:creationId xmlns:p14="http://schemas.microsoft.com/office/powerpoint/2010/main" val="330999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smtClean="0"/>
              <a:t>HOngkong</a:t>
            </a:r>
            <a:endParaRPr lang="pl-PL" dirty="0"/>
          </a:p>
        </p:txBody>
      </p:sp>
      <p:sp>
        <p:nvSpPr>
          <p:cNvPr id="3" name="Symbol zastępczy zawartości 2"/>
          <p:cNvSpPr>
            <a:spLocks noGrp="1"/>
          </p:cNvSpPr>
          <p:nvPr>
            <p:ph idx="1"/>
          </p:nvPr>
        </p:nvSpPr>
        <p:spPr/>
        <p:txBody>
          <a:bodyPr/>
          <a:lstStyle/>
          <a:p>
            <a:pPr marL="0" indent="0" algn="just">
              <a:buNone/>
            </a:pPr>
            <a:r>
              <a:rPr lang="pl-PL" sz="1500" dirty="0"/>
              <a:t>Każdej przesyłce świeżego mięsa i podrobów pozyskanych z </a:t>
            </a:r>
            <a:r>
              <a:rPr lang="pl-PL" sz="1500" dirty="0" smtClean="0"/>
              <a:t>bydła, kierowanej </a:t>
            </a:r>
            <a:r>
              <a:rPr lang="pl-PL" sz="1500" dirty="0"/>
              <a:t>z Polski na terytorium Hongkongu musi towarzyszyć tzw. dokument podwójnego przeznaczenia, którego wzór został uzgodniony na poziomie Komisja Europejska - właściwe władze Hongkongu i został zamieszczony w informatycznym systemie TRACES </a:t>
            </a:r>
            <a:r>
              <a:rPr lang="pl-PL" sz="1500" dirty="0" smtClean="0"/>
              <a:t>NT stosowanym </a:t>
            </a:r>
            <a:r>
              <a:rPr lang="pl-PL" sz="1500" dirty="0"/>
              <a:t>przez właściwe władze weterynaryjne wszystkich państw członkowskich Unii Europejskiej. Dokument podwójnego przeznaczenia funkcjonuje albo jako: „</a:t>
            </a:r>
            <a:r>
              <a:rPr lang="pl-PL" sz="1500" b="1" i="1" dirty="0"/>
              <a:t>Zgłoszenie wywozowe</a:t>
            </a:r>
            <a:r>
              <a:rPr lang="pl-PL" sz="1500" i="1" dirty="0"/>
              <a:t>” </a:t>
            </a:r>
            <a:r>
              <a:rPr lang="pl-PL" sz="1500" dirty="0"/>
              <a:t>albo jako: </a:t>
            </a:r>
            <a:r>
              <a:rPr lang="pl-PL" sz="1500" i="1" dirty="0"/>
              <a:t>„</a:t>
            </a:r>
            <a:r>
              <a:rPr lang="pl-PL" sz="1500" b="1" i="1" dirty="0"/>
              <a:t>Świadectwo zdrowia</a:t>
            </a:r>
            <a:r>
              <a:rPr lang="pl-PL" sz="1500" i="1" dirty="0"/>
              <a:t>” dotyczące wywozu </a:t>
            </a:r>
            <a:r>
              <a:rPr lang="pl-PL" sz="1500" i="1" dirty="0" smtClean="0"/>
              <a:t>wieprzowiny/wołowiny/baraniny </a:t>
            </a:r>
            <a:r>
              <a:rPr lang="pl-PL" sz="1500" i="1" dirty="0"/>
              <a:t>(mięso/podroby/produkty mięsne</a:t>
            </a:r>
            <a:r>
              <a:rPr lang="pl-PL" sz="1500" dirty="0"/>
              <a:t>) </a:t>
            </a:r>
            <a:r>
              <a:rPr lang="pl-PL" sz="1500" i="1" dirty="0"/>
              <a:t>z kwalifikujących się państw członkowskich UE do </a:t>
            </a:r>
            <a:r>
              <a:rPr lang="pl-PL" sz="1500" i="1" dirty="0" smtClean="0"/>
              <a:t>Hongkongu</a:t>
            </a:r>
            <a:r>
              <a:rPr lang="pl-PL" sz="1500" dirty="0" smtClean="0"/>
              <a:t>/</a:t>
            </a:r>
            <a:r>
              <a:rPr lang="pl-PL" sz="1500" i="1" dirty="0" smtClean="0"/>
              <a:t>Export </a:t>
            </a:r>
            <a:r>
              <a:rPr lang="pl-PL" sz="1500" i="1" dirty="0" err="1" smtClean="0"/>
              <a:t>Declaration</a:t>
            </a:r>
            <a:r>
              <a:rPr lang="pl-PL" sz="1500" i="1" dirty="0" smtClean="0"/>
              <a:t>/</a:t>
            </a:r>
            <a:r>
              <a:rPr lang="pl-PL" sz="1500" i="1" dirty="0" err="1" smtClean="0"/>
              <a:t>Health</a:t>
            </a:r>
            <a:r>
              <a:rPr lang="pl-PL" sz="1500" i="1" dirty="0" smtClean="0"/>
              <a:t> </a:t>
            </a:r>
            <a:r>
              <a:rPr lang="pl-PL" sz="1500" i="1" dirty="0" err="1"/>
              <a:t>Certificate</a:t>
            </a:r>
            <a:r>
              <a:rPr lang="pl-PL" sz="1500" i="1" dirty="0"/>
              <a:t> for the export of </a:t>
            </a:r>
            <a:r>
              <a:rPr lang="pl-PL" sz="1500" i="1" dirty="0" err="1"/>
              <a:t>Pork</a:t>
            </a:r>
            <a:r>
              <a:rPr lang="pl-PL" sz="1500" i="1" dirty="0"/>
              <a:t>/</a:t>
            </a:r>
            <a:r>
              <a:rPr lang="pl-PL" sz="1500" i="1" dirty="0" err="1"/>
              <a:t>Beef</a:t>
            </a:r>
            <a:r>
              <a:rPr lang="pl-PL" sz="1500" i="1" dirty="0"/>
              <a:t>/</a:t>
            </a:r>
            <a:r>
              <a:rPr lang="pl-PL" sz="1500" i="1" dirty="0" err="1"/>
              <a:t>Mutton</a:t>
            </a:r>
            <a:r>
              <a:rPr lang="pl-PL" sz="1500" i="1" dirty="0"/>
              <a:t> (</a:t>
            </a:r>
            <a:r>
              <a:rPr lang="pl-PL" sz="1500" i="1" dirty="0" err="1"/>
              <a:t>Meat</a:t>
            </a:r>
            <a:r>
              <a:rPr lang="pl-PL" sz="1500" i="1" dirty="0"/>
              <a:t>/</a:t>
            </a:r>
            <a:r>
              <a:rPr lang="pl-PL" sz="1500" i="1" dirty="0" err="1"/>
              <a:t>Offal</a:t>
            </a:r>
            <a:r>
              <a:rPr lang="pl-PL" sz="1500" i="1" dirty="0"/>
              <a:t>/</a:t>
            </a:r>
            <a:r>
              <a:rPr lang="pl-PL" sz="1500" i="1" dirty="0" err="1"/>
              <a:t>Meat</a:t>
            </a:r>
            <a:r>
              <a:rPr lang="pl-PL" sz="1500" i="1" dirty="0"/>
              <a:t> Products) from </a:t>
            </a:r>
            <a:r>
              <a:rPr lang="pl-PL" sz="1500" i="1" dirty="0" err="1"/>
              <a:t>eligible</a:t>
            </a:r>
            <a:r>
              <a:rPr lang="pl-PL" sz="1500" i="1" dirty="0"/>
              <a:t> EU </a:t>
            </a:r>
            <a:r>
              <a:rPr lang="pl-PL" sz="1500" i="1" dirty="0" err="1"/>
              <a:t>Member</a:t>
            </a:r>
            <a:r>
              <a:rPr lang="pl-PL" sz="1500" i="1" dirty="0"/>
              <a:t> </a:t>
            </a:r>
            <a:r>
              <a:rPr lang="pl-PL" sz="1500" i="1" dirty="0" err="1"/>
              <a:t>States</a:t>
            </a:r>
            <a:r>
              <a:rPr lang="pl-PL" sz="1500" i="1" dirty="0"/>
              <a:t> to Hong Kong. </a:t>
            </a:r>
            <a:endParaRPr lang="pl-PL" sz="1500" i="1" dirty="0" smtClean="0"/>
          </a:p>
          <a:p>
            <a:pPr marL="0" indent="0" algn="just">
              <a:buNone/>
            </a:pPr>
            <a:endParaRPr lang="pl-PL" sz="1500" i="1" dirty="0"/>
          </a:p>
          <a:p>
            <a:pPr marL="0" indent="0" algn="just">
              <a:buNone/>
            </a:pPr>
            <a:r>
              <a:rPr lang="pl-PL" sz="1500" dirty="0" smtClean="0"/>
              <a:t>Wysyłkom </a:t>
            </a:r>
            <a:r>
              <a:rPr lang="pl-PL" sz="1500" dirty="0"/>
              <a:t>produktów mięsnych gotowanych (</a:t>
            </a:r>
            <a:r>
              <a:rPr lang="pl-PL" sz="1500" i="1" dirty="0" err="1"/>
              <a:t>cooked</a:t>
            </a:r>
            <a:r>
              <a:rPr lang="pl-PL" sz="1500" dirty="0"/>
              <a:t>) lub produktów mięsnych poddanych procesowi utrwalania (</a:t>
            </a:r>
            <a:r>
              <a:rPr lang="pl-PL" sz="1500" i="1" dirty="0" err="1"/>
              <a:t>preservation</a:t>
            </a:r>
            <a:r>
              <a:rPr lang="pl-PL" sz="1500" dirty="0"/>
              <a:t>) musi towarzyszyć ustalony bilateralnie wzór certyfikatu </a:t>
            </a:r>
            <a:r>
              <a:rPr lang="pl-PL" sz="1500" i="1" dirty="0"/>
              <a:t>dla produktów z mięsa bydła, owiec, kóz i trzody chlewnej</a:t>
            </a:r>
            <a:r>
              <a:rPr lang="pl-PL" sz="1500" dirty="0"/>
              <a:t>, zamieszczony na stronie internetowej Głównego Inspektoratu Weterynarii według ścieżki dostępu: </a:t>
            </a:r>
            <a:r>
              <a:rPr lang="pl-PL" sz="1500" i="1" dirty="0"/>
              <a:t>Wywóz – Wymagania weterynaryjne przy eksporcie do krajów trzecich – </a:t>
            </a:r>
            <a:r>
              <a:rPr lang="pl-PL" sz="1500" i="1" dirty="0" smtClean="0"/>
              <a:t>Hongkong.</a:t>
            </a:r>
            <a:endParaRPr lang="pl-PL" sz="1500" dirty="0"/>
          </a:p>
        </p:txBody>
      </p:sp>
    </p:spTree>
    <p:extLst>
      <p:ext uri="{BB962C8B-B14F-4D97-AF65-F5344CB8AC3E}">
        <p14:creationId xmlns:p14="http://schemas.microsoft.com/office/powerpoint/2010/main" val="1414228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smtClean="0"/>
              <a:t>hongkong</a:t>
            </a:r>
            <a:endParaRPr lang="pl-PL" dirty="0"/>
          </a:p>
        </p:txBody>
      </p:sp>
      <p:sp>
        <p:nvSpPr>
          <p:cNvPr id="3" name="Symbol zastępczy zawartości 2"/>
          <p:cNvSpPr>
            <a:spLocks noGrp="1"/>
          </p:cNvSpPr>
          <p:nvPr>
            <p:ph idx="1"/>
          </p:nvPr>
        </p:nvSpPr>
        <p:spPr>
          <a:xfrm>
            <a:off x="421679" y="1628800"/>
            <a:ext cx="7239000" cy="4846638"/>
          </a:xfrm>
        </p:spPr>
        <p:txBody>
          <a:bodyPr/>
          <a:lstStyle/>
          <a:p>
            <a:pPr marL="0" indent="0" algn="just">
              <a:buNone/>
            </a:pPr>
            <a:r>
              <a:rPr lang="pl-PL" sz="1500" dirty="0"/>
              <a:t>P</a:t>
            </a:r>
            <a:r>
              <a:rPr lang="pl-PL" sz="1500" dirty="0" smtClean="0"/>
              <a:t>o </a:t>
            </a:r>
            <a:r>
              <a:rPr lang="pl-PL" sz="1500" dirty="0"/>
              <a:t>dniu 1 stycznia 2024 r</a:t>
            </a:r>
            <a:r>
              <a:rPr lang="pl-PL" sz="1500" dirty="0" smtClean="0"/>
              <a:t>. </a:t>
            </a:r>
            <a:r>
              <a:rPr lang="pl-PL" sz="1500" dirty="0"/>
              <a:t>zasady zatwierdzania zakładów sektora </a:t>
            </a:r>
            <a:r>
              <a:rPr lang="pl-PL" sz="1500" dirty="0" smtClean="0"/>
              <a:t>mięsnego oraz wzór listy zakładów zatwierdzonych </a:t>
            </a:r>
            <a:r>
              <a:rPr lang="pl-PL" sz="1500" dirty="0"/>
              <a:t>do eksportu na wskazany rynek ulegną </a:t>
            </a:r>
            <a:r>
              <a:rPr lang="pl-PL" sz="1500" dirty="0" smtClean="0"/>
              <a:t>zmianom</a:t>
            </a:r>
            <a:r>
              <a:rPr lang="pl-PL" sz="1500" dirty="0"/>
              <a:t>.</a:t>
            </a:r>
            <a:r>
              <a:rPr lang="pl-PL" sz="1500" dirty="0" smtClean="0"/>
              <a:t> </a:t>
            </a:r>
          </a:p>
          <a:p>
            <a:pPr marL="0" indent="0" algn="just">
              <a:buNone/>
            </a:pPr>
            <a:r>
              <a:rPr lang="pl-PL" sz="1500" dirty="0"/>
              <a:t>W</a:t>
            </a:r>
            <a:r>
              <a:rPr lang="pl-PL" sz="1500" dirty="0" smtClean="0"/>
              <a:t>szelkie aktualizacje dokonywane </a:t>
            </a:r>
            <a:r>
              <a:rPr lang="pl-PL" sz="1500" dirty="0"/>
              <a:t>przez stronę polską na </a:t>
            </a:r>
            <a:r>
              <a:rPr lang="pl-PL" sz="1500" dirty="0" smtClean="0"/>
              <a:t>liście zakładów zatwierdzonych </a:t>
            </a:r>
            <a:r>
              <a:rPr lang="pl-PL" sz="1500" dirty="0"/>
              <a:t>(np. dodawanie nowych </a:t>
            </a:r>
            <a:r>
              <a:rPr lang="pl-PL" sz="1500" dirty="0" smtClean="0"/>
              <a:t>zakładów, aktualizacja </a:t>
            </a:r>
            <a:r>
              <a:rPr lang="pl-PL" sz="1500" dirty="0"/>
              <a:t>danych zakładów lub usuwanie zakładów z </a:t>
            </a:r>
            <a:r>
              <a:rPr lang="pl-PL" sz="1500" dirty="0" smtClean="0"/>
              <a:t>listy) </a:t>
            </a:r>
            <a:r>
              <a:rPr lang="pl-PL" sz="1500" dirty="0"/>
              <a:t>będą </a:t>
            </a:r>
            <a:r>
              <a:rPr lang="pl-PL" sz="1500" dirty="0" smtClean="0"/>
              <a:t>wymagały poinformowania </a:t>
            </a:r>
            <a:r>
              <a:rPr lang="pl-PL" sz="1500" dirty="0"/>
              <a:t>w tym zakresie </a:t>
            </a:r>
            <a:r>
              <a:rPr lang="pl-PL" sz="1500" dirty="0" smtClean="0"/>
              <a:t>właściwych służb Hongkongu </a:t>
            </a:r>
            <a:r>
              <a:rPr lang="pl-PL" sz="1500" dirty="0"/>
              <a:t>i akceptacji z ich </a:t>
            </a:r>
            <a:r>
              <a:rPr lang="pl-PL" sz="1500" dirty="0" smtClean="0"/>
              <a:t>strony. Ponadto </a:t>
            </a:r>
            <a:r>
              <a:rPr lang="pl-PL" sz="1500" dirty="0"/>
              <a:t>zakłady mięsne, które po ww. terminie wyrażą zainteresowanie eksportem </a:t>
            </a:r>
            <a:r>
              <a:rPr lang="pl-PL" sz="1500" dirty="0" smtClean="0"/>
              <a:t>na wskazany </a:t>
            </a:r>
            <a:r>
              <a:rPr lang="pl-PL" sz="1500" dirty="0"/>
              <a:t>rynek, będą musiały dodatkowo przekazać wypełniony formularz </a:t>
            </a:r>
            <a:r>
              <a:rPr lang="pl-PL" sz="1500" dirty="0" smtClean="0"/>
              <a:t>aplikacyjny, który w chwili obecnej nie jest wymagany.</a:t>
            </a:r>
          </a:p>
          <a:p>
            <a:pPr marL="0" indent="0" algn="just">
              <a:buNone/>
            </a:pPr>
            <a:r>
              <a:rPr lang="pl-PL" sz="1500" dirty="0"/>
              <a:t>Wszystkie nowe zakłady sektora mięsnego, które do tej pory nie prowadziły eksportu </a:t>
            </a:r>
            <a:r>
              <a:rPr lang="pl-PL" sz="1500" dirty="0" smtClean="0"/>
              <a:t>do Hongkongu</a:t>
            </a:r>
            <a:r>
              <a:rPr lang="pl-PL" sz="1500" dirty="0"/>
              <a:t>, ale zamierzają w przyszłości go prowadzić, </a:t>
            </a:r>
            <a:r>
              <a:rPr lang="pl-PL" sz="1500" dirty="0" smtClean="0"/>
              <a:t>będą musiały także spełniać wymagania </a:t>
            </a:r>
            <a:r>
              <a:rPr lang="pl-PL" sz="1500" dirty="0"/>
              <a:t>określone w </a:t>
            </a:r>
            <a:r>
              <a:rPr lang="pl-PL" sz="1500" dirty="0" smtClean="0"/>
              <a:t>dokumencie </a:t>
            </a:r>
            <a:r>
              <a:rPr lang="pl-PL" sz="1500" dirty="0"/>
              <a:t>pt. „</a:t>
            </a:r>
            <a:r>
              <a:rPr lang="pl-PL" sz="1500" i="1" dirty="0"/>
              <a:t>Five </a:t>
            </a:r>
            <a:r>
              <a:rPr lang="pl-PL" sz="1500" i="1" dirty="0" err="1" smtClean="0"/>
              <a:t>specific</a:t>
            </a:r>
            <a:r>
              <a:rPr lang="pl-PL" sz="1500" i="1" dirty="0"/>
              <a:t> </a:t>
            </a:r>
            <a:r>
              <a:rPr lang="en-US" sz="1500" i="1" dirty="0" smtClean="0"/>
              <a:t>requirements </a:t>
            </a:r>
            <a:r>
              <a:rPr lang="en-US" sz="1500" i="1" dirty="0"/>
              <a:t>for importation of meat and meat products/poultry and poultry products </a:t>
            </a:r>
            <a:r>
              <a:rPr lang="en-US" sz="1500" i="1" dirty="0" smtClean="0"/>
              <a:t>from</a:t>
            </a:r>
            <a:r>
              <a:rPr lang="pl-PL" sz="1500" i="1" dirty="0" smtClean="0"/>
              <a:t> Poland </a:t>
            </a:r>
            <a:r>
              <a:rPr lang="pl-PL" sz="1500" i="1" dirty="0"/>
              <a:t>to Hongkong</a:t>
            </a:r>
            <a:r>
              <a:rPr lang="pl-PL" sz="1500" i="1" dirty="0" smtClean="0"/>
              <a:t>”.</a:t>
            </a:r>
          </a:p>
          <a:p>
            <a:pPr marL="0" indent="0" algn="just">
              <a:buNone/>
            </a:pPr>
            <a:r>
              <a:rPr lang="pl-PL" sz="1500" dirty="0" smtClean="0"/>
              <a:t>Kwestie ewentualnych innych zmian są w chwili obecnej przedmiotem negocjacji bilateralnych. O dalszych szczegółach w przedmiotowej sprawie Główny Inspektorat Weterynarii będzie informował na bieżąco terenowe organy IW.</a:t>
            </a:r>
            <a:endParaRPr lang="pl-PL" sz="1500" dirty="0"/>
          </a:p>
        </p:txBody>
      </p:sp>
    </p:spTree>
    <p:extLst>
      <p:ext uri="{BB962C8B-B14F-4D97-AF65-F5344CB8AC3E}">
        <p14:creationId xmlns:p14="http://schemas.microsoft.com/office/powerpoint/2010/main" val="220748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 xmlns:a16="http://schemas.microsoft.com/office/drawing/2014/main" id="{5811BA9E-17B6-4D09-9B99-307211CBCB9B}"/>
              </a:ext>
            </a:extLst>
          </p:cNvPr>
          <p:cNvSpPr>
            <a:spLocks noGrp="1"/>
          </p:cNvSpPr>
          <p:nvPr>
            <p:ph idx="1"/>
          </p:nvPr>
        </p:nvSpPr>
        <p:spPr/>
        <p:txBody>
          <a:bodyPr>
            <a:normAutofit/>
          </a:bodyPr>
          <a:lstStyle/>
          <a:p>
            <a:pPr marL="274320" indent="-274320" algn="ctr" eaLnBrk="1" fontAlgn="auto" hangingPunct="1">
              <a:spcAft>
                <a:spcPts val="0"/>
              </a:spcAft>
              <a:buFont typeface="Wingdings 2"/>
              <a:buNone/>
              <a:defRPr/>
            </a:pPr>
            <a:endParaRPr lang="pl-PL" sz="3600" b="1" dirty="0">
              <a:solidFill>
                <a:schemeClr val="bg2">
                  <a:lumMod val="50000"/>
                </a:schemeClr>
              </a:solidFill>
            </a:endParaRPr>
          </a:p>
          <a:p>
            <a:pPr marL="274320" indent="-274320" algn="ctr" eaLnBrk="1" fontAlgn="auto" hangingPunct="1">
              <a:spcAft>
                <a:spcPts val="0"/>
              </a:spcAft>
              <a:buFont typeface="Wingdings 2"/>
              <a:buNone/>
              <a:defRPr/>
            </a:pPr>
            <a:r>
              <a:rPr lang="pl-PL" sz="3600" b="1" dirty="0">
                <a:solidFill>
                  <a:schemeClr val="bg2">
                    <a:lumMod val="50000"/>
                  </a:schemeClr>
                </a:solidFill>
              </a:rPr>
              <a:t>Dziękuję za uwagę !</a:t>
            </a:r>
          </a:p>
        </p:txBody>
      </p:sp>
      <p:sp>
        <p:nvSpPr>
          <p:cNvPr id="35843" name="Symbol zastępczy numeru slajdu 3">
            <a:extLst>
              <a:ext uri="{FF2B5EF4-FFF2-40B4-BE49-F238E27FC236}">
                <a16:creationId xmlns="" xmlns:a16="http://schemas.microsoft.com/office/drawing/2014/main" id="{14D0436E-A780-4123-AE10-40418110BAF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9pPr>
          </a:lstStyle>
          <a:p>
            <a:pPr>
              <a:spcBef>
                <a:spcPct val="0"/>
              </a:spcBef>
              <a:buClrTx/>
              <a:buSzTx/>
              <a:buFontTx/>
              <a:buNone/>
            </a:pPr>
            <a:fld id="{0C9BDF0E-68A9-40CE-97AD-B4CF32919C01}" type="slidenum">
              <a:rPr lang="en-US" altLang="pl-PL" sz="1100" smtClean="0">
                <a:solidFill>
                  <a:schemeClr val="tx2"/>
                </a:solidFill>
              </a:rPr>
              <a:pPr>
                <a:spcBef>
                  <a:spcPct val="0"/>
                </a:spcBef>
                <a:buClrTx/>
                <a:buSzTx/>
                <a:buFontTx/>
                <a:buNone/>
              </a:pPr>
              <a:t>16</a:t>
            </a:fld>
            <a:endParaRPr lang="en-US" altLang="pl-PL" sz="1100">
              <a:solidFill>
                <a:schemeClr val="tx2"/>
              </a:solidFill>
            </a:endParaRPr>
          </a:p>
        </p:txBody>
      </p:sp>
      <p:sp>
        <p:nvSpPr>
          <p:cNvPr id="35844" name="Rectangle 1">
            <a:extLst>
              <a:ext uri="{FF2B5EF4-FFF2-40B4-BE49-F238E27FC236}">
                <a16:creationId xmlns="" xmlns:a16="http://schemas.microsoft.com/office/drawing/2014/main" id="{B6E97857-43E1-4B6E-862C-EE08C60E73B1}"/>
              </a:ext>
            </a:extLst>
          </p:cNvPr>
          <p:cNvSpPr>
            <a:spLocks noChangeArrowheads="1"/>
          </p:cNvSpPr>
          <p:nvPr/>
        </p:nvSpPr>
        <p:spPr bwMode="auto">
          <a:xfrm>
            <a:off x="1042988" y="5214938"/>
            <a:ext cx="66246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49263">
              <a:spcBef>
                <a:spcPts val="600"/>
              </a:spcBef>
              <a:buClr>
                <a:schemeClr val="tx2"/>
              </a:buClr>
              <a:buSzPct val="73000"/>
              <a:buFont typeface="Wingdings 2" panose="05020102010507070707" pitchFamily="18" charset="2"/>
              <a:buChar char=""/>
              <a:tabLst>
                <a:tab pos="900113" algn="l"/>
                <a:tab pos="3284538" algn="ctr"/>
              </a:tabLst>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tabLst>
                <a:tab pos="900113" algn="l"/>
                <a:tab pos="3284538" algn="ctr"/>
              </a:tabLst>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tabLst>
                <a:tab pos="900113" algn="l"/>
                <a:tab pos="3284538" algn="ctr"/>
              </a:tabLst>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tabLst>
                <a:tab pos="900113" algn="l"/>
                <a:tab pos="3284538" algn="ctr"/>
              </a:tabLst>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tabLst>
                <a:tab pos="900113" algn="l"/>
                <a:tab pos="3284538" algn="ctr"/>
              </a:tabLst>
              <a:defRPr>
                <a:solidFill>
                  <a:schemeClr val="tx1"/>
                </a:solidFill>
                <a:latin typeface="Trebuchet MS" panose="020B0603020202020204" pitchFamily="34" charset="0"/>
              </a:defRPr>
            </a:lvl9pPr>
          </a:lstStyle>
          <a:p>
            <a:pPr eaLnBrk="1" hangingPunct="1">
              <a:spcBef>
                <a:spcPct val="0"/>
              </a:spcBef>
              <a:buClrTx/>
              <a:buSzTx/>
              <a:buFontTx/>
              <a:buNone/>
            </a:pPr>
            <a:r>
              <a:rPr lang="pl-PL" altLang="pl-PL" sz="1600" dirty="0">
                <a:latin typeface="Arial" panose="020B0604020202020204" pitchFamily="34" charset="0"/>
                <a:ea typeface="Times New Roman" panose="02020603050405020304" pitchFamily="18" charset="0"/>
                <a:cs typeface="Bookman Old Style" panose="02050604050505020204" pitchFamily="18" charset="0"/>
              </a:rPr>
              <a:t>Główny Inspektorat Weterynarii ul. Wspólna 30, 00-930 Warszawa</a:t>
            </a:r>
          </a:p>
          <a:p>
            <a:pPr>
              <a:spcBef>
                <a:spcPct val="0"/>
              </a:spcBef>
              <a:buClrTx/>
              <a:buSzTx/>
              <a:buFontTx/>
              <a:buNone/>
            </a:pPr>
            <a:r>
              <a:rPr lang="fr-FR" altLang="pl-PL" sz="1000" dirty="0">
                <a:latin typeface="Arial" panose="020B0604020202020204" pitchFamily="34" charset="0"/>
                <a:ea typeface="Times New Roman" panose="02020603050405020304" pitchFamily="18" charset="0"/>
                <a:cs typeface="Bookman Old Style" panose="02050604050505020204" pitchFamily="18" charset="0"/>
              </a:rPr>
              <a:t>tel.:  (22) 623-20-88,  fax.: (22) 623-14-08,  e-mail:  </a:t>
            </a:r>
            <a:r>
              <a:rPr lang="fr-FR" altLang="pl-PL" sz="1000" dirty="0">
                <a:latin typeface="Arial" panose="020B0604020202020204" pitchFamily="34" charset="0"/>
                <a:ea typeface="Times New Roman" panose="02020603050405020304" pitchFamily="18" charset="0"/>
                <a:cs typeface="Bookman Old Style" panose="02050604050505020204" pitchFamily="18" charset="0"/>
                <a:hlinkClick r:id="rId2"/>
              </a:rPr>
              <a:t>wet@wetgiw.gov.pl</a:t>
            </a:r>
            <a:r>
              <a:rPr lang="fr-FR" altLang="pl-PL" sz="1000" dirty="0">
                <a:latin typeface="Arial" panose="020B0604020202020204" pitchFamily="34" charset="0"/>
                <a:ea typeface="Times New Roman" panose="02020603050405020304" pitchFamily="18" charset="0"/>
                <a:cs typeface="Bookman Old Style" panose="02050604050505020204" pitchFamily="18" charset="0"/>
              </a:rPr>
              <a:t>,</a:t>
            </a:r>
            <a:r>
              <a:rPr lang="pl-PL" altLang="pl-PL" sz="1000" dirty="0">
                <a:latin typeface="Arial" panose="020B0604020202020204" pitchFamily="34" charset="0"/>
                <a:ea typeface="Times New Roman" panose="02020603050405020304" pitchFamily="18" charset="0"/>
                <a:cs typeface="Bookman Old Style" panose="02050604050505020204" pitchFamily="18" charset="0"/>
              </a:rPr>
              <a:t> </a:t>
            </a:r>
            <a:r>
              <a:rPr lang="fr-FR" altLang="pl-PL" sz="1000" dirty="0">
                <a:latin typeface="Arial" panose="020B0604020202020204" pitchFamily="34" charset="0"/>
                <a:ea typeface="Times New Roman" panose="02020603050405020304" pitchFamily="18" charset="0"/>
                <a:cs typeface="Bookman Old Style" panose="02050604050505020204" pitchFamily="18" charset="0"/>
              </a:rPr>
              <a:t>  </a:t>
            </a:r>
            <a:r>
              <a:rPr lang="fr-FR" altLang="pl-PL" sz="1000" dirty="0">
                <a:latin typeface="Arial" panose="020B0604020202020204" pitchFamily="34" charset="0"/>
                <a:ea typeface="Times New Roman" panose="02020603050405020304" pitchFamily="18" charset="0"/>
                <a:cs typeface="Bookman Old Style" panose="02050604050505020204" pitchFamily="18" charset="0"/>
                <a:hlinkClick r:id="rId3"/>
              </a:rPr>
              <a:t>www.wetgiw.gov.pl</a:t>
            </a:r>
            <a:r>
              <a:rPr lang="pl-PL" altLang="pl-PL" sz="1000" dirty="0">
                <a:latin typeface="Arial" panose="020B0604020202020204" pitchFamily="34" charset="0"/>
                <a:ea typeface="Times New Roman" panose="02020603050405020304" pitchFamily="18" charset="0"/>
                <a:cs typeface="Bookman Old Style" panose="02050604050505020204" pitchFamily="18" charset="0"/>
              </a:rPr>
              <a:t> </a:t>
            </a:r>
            <a:endParaRPr lang="fr-FR" altLang="pl-PL" sz="1000" dirty="0">
              <a:latin typeface="Arial" panose="020B0604020202020204" pitchFamily="34" charset="0"/>
              <a:ea typeface="Times New Roman" panose="02020603050405020304" pitchFamily="18" charset="0"/>
              <a:cs typeface="Bookman Old Style" panose="02050604050505020204" pitchFamily="18" charset="0"/>
            </a:endParaRPr>
          </a:p>
        </p:txBody>
      </p:sp>
      <p:pic>
        <p:nvPicPr>
          <p:cNvPr id="35845" name="Picture 5">
            <a:extLst>
              <a:ext uri="{FF2B5EF4-FFF2-40B4-BE49-F238E27FC236}">
                <a16:creationId xmlns="" xmlns:a16="http://schemas.microsoft.com/office/drawing/2014/main" id="{C2C5855F-C552-474C-A283-1E26974883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3214688"/>
            <a:ext cx="1411288"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0868AF1-66FC-4BB6-A84B-75C3A6F6AAC3}"/>
              </a:ext>
            </a:extLst>
          </p:cNvPr>
          <p:cNvSpPr>
            <a:spLocks noGrp="1"/>
          </p:cNvSpPr>
          <p:nvPr>
            <p:ph type="title"/>
          </p:nvPr>
        </p:nvSpPr>
        <p:spPr>
          <a:xfrm>
            <a:off x="457200" y="320040"/>
            <a:ext cx="7239000" cy="1143000"/>
          </a:xfrm>
        </p:spPr>
        <p:txBody>
          <a:bodyPr/>
          <a:lstStyle/>
          <a:p>
            <a:pPr algn="ctr" eaLnBrk="1" fontAlgn="auto" hangingPunct="1">
              <a:spcAft>
                <a:spcPts val="0"/>
              </a:spcAft>
              <a:defRPr/>
            </a:pPr>
            <a:r>
              <a:rPr lang="pl-PL" dirty="0"/>
              <a:t>eksport do Państw Trzecich</a:t>
            </a:r>
            <a:endParaRPr lang="pl-PL" u="sng" dirty="0">
              <a:latin typeface="+mn-lt"/>
            </a:endParaRPr>
          </a:p>
        </p:txBody>
      </p:sp>
      <p:sp>
        <p:nvSpPr>
          <p:cNvPr id="8195" name="Symbol zastępczy zawartości 2">
            <a:extLst>
              <a:ext uri="{FF2B5EF4-FFF2-40B4-BE49-F238E27FC236}">
                <a16:creationId xmlns="" xmlns:a16="http://schemas.microsoft.com/office/drawing/2014/main" id="{47B9F463-74FC-4E92-930C-B8CD1C4FC0AE}"/>
              </a:ext>
            </a:extLst>
          </p:cNvPr>
          <p:cNvSpPr>
            <a:spLocks noGrp="1"/>
          </p:cNvSpPr>
          <p:nvPr>
            <p:ph idx="1"/>
          </p:nvPr>
        </p:nvSpPr>
        <p:spPr>
          <a:xfrm>
            <a:off x="428625" y="1825625"/>
            <a:ext cx="7500938" cy="4339679"/>
          </a:xfrm>
        </p:spPr>
        <p:txBody>
          <a:bodyPr/>
          <a:lstStyle/>
          <a:p>
            <a:pPr marL="0" indent="0" algn="just" eaLnBrk="1" hangingPunct="1">
              <a:buFont typeface="Wingdings 2" panose="05020102010507070707" pitchFamily="18" charset="2"/>
              <a:buNone/>
            </a:pPr>
            <a:r>
              <a:rPr lang="pl-PL" altLang="pl-PL" sz="2000" u="sng" dirty="0"/>
              <a:t>Rozporządzenie PE i Rady (WE) nr 178/2002 art. 12:</a:t>
            </a:r>
          </a:p>
          <a:p>
            <a:pPr marL="0" indent="0" algn="just" eaLnBrk="1" hangingPunct="1">
              <a:buFont typeface="Wingdings 2" panose="05020102010507070707" pitchFamily="18" charset="2"/>
              <a:buNone/>
            </a:pPr>
            <a:endParaRPr lang="pl-PL" altLang="pl-PL" sz="2000" dirty="0"/>
          </a:p>
          <a:p>
            <a:pPr marL="0" indent="0" algn="just" eaLnBrk="1" hangingPunct="1">
              <a:buFont typeface="Wingdings 2" panose="05020102010507070707" pitchFamily="18" charset="2"/>
              <a:buNone/>
            </a:pPr>
            <a:r>
              <a:rPr lang="pl-PL" altLang="pl-PL" sz="2000" dirty="0"/>
              <a:t>Żywność wywożona ze Wspólnoty celu wprowadzenia na rynek w państwach trzecich powinna być zgodna z wymogami prawa żywnościowego, chyba że władze kraju przywozu postanowiły inaczej lub przepisy ustawowe, wykonawcze, normy, kodeksy praktyk oraz inne procedury prawne i administracyjne obowiązujące w państwie przywozu stanowią </a:t>
            </a:r>
            <a:r>
              <a:rPr lang="pl-PL" altLang="pl-PL" sz="2000" dirty="0" smtClean="0"/>
              <a:t>inaczej.</a:t>
            </a:r>
            <a:endParaRPr lang="pl-PL" altLang="pl-PL" sz="2000" dirty="0"/>
          </a:p>
          <a:p>
            <a:pPr marL="0" indent="0" algn="just" eaLnBrk="1" hangingPunct="1">
              <a:buFont typeface="Wingdings 2" panose="05020102010507070707" pitchFamily="18" charset="2"/>
              <a:buNone/>
            </a:pPr>
            <a:endParaRPr lang="pl-PL" altLang="pl-PL" dirty="0"/>
          </a:p>
          <a:p>
            <a:pPr marL="0" indent="0" algn="just" eaLnBrk="1" hangingPunct="1">
              <a:buFont typeface="Wingdings 2" panose="05020102010507070707" pitchFamily="18" charset="2"/>
              <a:buNone/>
            </a:pPr>
            <a:endParaRPr lang="pl-PL" altLang="pl-PL" dirty="0"/>
          </a:p>
        </p:txBody>
      </p:sp>
      <p:pic>
        <p:nvPicPr>
          <p:cNvPr id="8196" name="Obraz 3">
            <a:extLst>
              <a:ext uri="{FF2B5EF4-FFF2-40B4-BE49-F238E27FC236}">
                <a16:creationId xmlns="" xmlns:a16="http://schemas.microsoft.com/office/drawing/2014/main" id="{BC2DB0F0-302B-4D7C-A282-277EC8F71B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zawartości 2">
            <a:extLst>
              <a:ext uri="{FF2B5EF4-FFF2-40B4-BE49-F238E27FC236}">
                <a16:creationId xmlns="" xmlns:a16="http://schemas.microsoft.com/office/drawing/2014/main" id="{B2692EFF-F0F5-455D-B801-5A0C595C1D11}"/>
              </a:ext>
            </a:extLst>
          </p:cNvPr>
          <p:cNvSpPr>
            <a:spLocks noGrp="1"/>
          </p:cNvSpPr>
          <p:nvPr>
            <p:ph idx="1"/>
          </p:nvPr>
        </p:nvSpPr>
        <p:spPr>
          <a:xfrm>
            <a:off x="395537" y="1609725"/>
            <a:ext cx="7632848" cy="4846638"/>
          </a:xfrm>
        </p:spPr>
        <p:txBody>
          <a:bodyPr anchor="ctr"/>
          <a:lstStyle/>
          <a:p>
            <a:pPr marL="68263" indent="0" algn="just" eaLnBrk="1" hangingPunct="1">
              <a:buFont typeface="Wingdings 2" panose="05020102010507070707" pitchFamily="18" charset="2"/>
              <a:buNone/>
            </a:pPr>
            <a:r>
              <a:rPr lang="pl-PL" altLang="pl-PL" sz="2000" dirty="0"/>
              <a:t>Wywóz z Polski produktów pochodzenia zwierzęcego może odbywać się wyłącznie z </a:t>
            </a:r>
            <a:r>
              <a:rPr lang="pl-PL" altLang="pl-PL" sz="2000" b="1" dirty="0">
                <a:solidFill>
                  <a:srgbClr val="FF0000"/>
                </a:solidFill>
              </a:rPr>
              <a:t>zakładów zatwierdzonych</a:t>
            </a:r>
            <a:r>
              <a:rPr lang="pl-PL" altLang="pl-PL" sz="2000" dirty="0"/>
              <a:t>. To znaczy, że taki podmiot musi spełniać wymagania dla wszystkich zakładów zatwierdzonych, które zostały określone w „</a:t>
            </a:r>
            <a:r>
              <a:rPr lang="pl-PL" altLang="pl-PL" sz="2000" b="1" dirty="0">
                <a:solidFill>
                  <a:srgbClr val="0070C0"/>
                </a:solidFill>
              </a:rPr>
              <a:t>pakiecie higienicznym</a:t>
            </a:r>
            <a:r>
              <a:rPr lang="pl-PL" altLang="pl-PL" sz="2000" dirty="0"/>
              <a:t>”. Dodatkowym warunkiem niezbędnym jest spełnianie wymagań danego Państwa Trzeciego (PT), do którego dany zakład ma zamiar wysyłać swoje produkty. </a:t>
            </a:r>
            <a:endParaRPr lang="en-US" altLang="pl-PL" sz="2000" dirty="0"/>
          </a:p>
        </p:txBody>
      </p:sp>
      <p:sp>
        <p:nvSpPr>
          <p:cNvPr id="9219" name="Symbol zastępczy numeru slajdu 3">
            <a:extLst>
              <a:ext uri="{FF2B5EF4-FFF2-40B4-BE49-F238E27FC236}">
                <a16:creationId xmlns="" xmlns:a16="http://schemas.microsoft.com/office/drawing/2014/main" id="{6BFAE2F3-5826-4688-A4C0-DA42BAE74B0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9pPr>
          </a:lstStyle>
          <a:p>
            <a:pPr>
              <a:spcBef>
                <a:spcPct val="0"/>
              </a:spcBef>
              <a:buClrTx/>
              <a:buSzTx/>
              <a:buFontTx/>
              <a:buNone/>
            </a:pPr>
            <a:fld id="{B9C68FE4-F4EA-4ACE-81BC-328147444A99}" type="slidenum">
              <a:rPr lang="en-US" altLang="pl-PL" sz="1100" smtClean="0">
                <a:solidFill>
                  <a:schemeClr val="tx2"/>
                </a:solidFill>
              </a:rPr>
              <a:pPr>
                <a:spcBef>
                  <a:spcPct val="0"/>
                </a:spcBef>
                <a:buClrTx/>
                <a:buSzTx/>
                <a:buFontTx/>
                <a:buNone/>
              </a:pPr>
              <a:t>3</a:t>
            </a:fld>
            <a:endParaRPr lang="en-US" altLang="pl-PL" sz="1100">
              <a:solidFill>
                <a:schemeClr val="tx2"/>
              </a:solidFill>
            </a:endParaRPr>
          </a:p>
        </p:txBody>
      </p:sp>
      <p:sp>
        <p:nvSpPr>
          <p:cNvPr id="5" name="Tytuł 1">
            <a:extLst>
              <a:ext uri="{FF2B5EF4-FFF2-40B4-BE49-F238E27FC236}">
                <a16:creationId xmlns="" xmlns:a16="http://schemas.microsoft.com/office/drawing/2014/main" id="{8BB9EEAE-387C-41B6-8C4A-038D9F1E40F1}"/>
              </a:ext>
            </a:extLst>
          </p:cNvPr>
          <p:cNvSpPr>
            <a:spLocks noGrp="1"/>
          </p:cNvSpPr>
          <p:nvPr>
            <p:ph type="title"/>
          </p:nvPr>
        </p:nvSpPr>
        <p:spPr>
          <a:xfrm>
            <a:off x="642910" y="548680"/>
            <a:ext cx="7024744" cy="1368152"/>
          </a:xfrm>
        </p:spPr>
        <p:txBody>
          <a:bodyPr anchor="ctr">
            <a:normAutofit/>
          </a:bodyPr>
          <a:lstStyle/>
          <a:p>
            <a:pPr algn="ctr" eaLnBrk="1" fontAlgn="auto" hangingPunct="1">
              <a:spcAft>
                <a:spcPts val="0"/>
              </a:spcAft>
              <a:defRPr/>
            </a:pPr>
            <a:r>
              <a:rPr lang="pl-PL" dirty="0"/>
              <a:t>eksport do Państw Trzecich</a:t>
            </a:r>
            <a:endParaRPr lang="en-US" dirty="0"/>
          </a:p>
        </p:txBody>
      </p:sp>
      <p:pic>
        <p:nvPicPr>
          <p:cNvPr id="9221" name="Obraz 5">
            <a:extLst>
              <a:ext uri="{FF2B5EF4-FFF2-40B4-BE49-F238E27FC236}">
                <a16:creationId xmlns="" xmlns:a16="http://schemas.microsoft.com/office/drawing/2014/main" id="{955391C7-441F-48D2-866B-DEFC9CC660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D4B2905-9FFF-4990-872C-344656DD73CB}"/>
              </a:ext>
            </a:extLst>
          </p:cNvPr>
          <p:cNvSpPr>
            <a:spLocks noGrp="1"/>
          </p:cNvSpPr>
          <p:nvPr>
            <p:ph type="title"/>
          </p:nvPr>
        </p:nvSpPr>
        <p:spPr/>
        <p:txBody>
          <a:bodyPr>
            <a:normAutofit fontScale="90000"/>
          </a:bodyPr>
          <a:lstStyle/>
          <a:p>
            <a:pPr algn="ctr">
              <a:defRPr/>
            </a:pPr>
            <a:r>
              <a:rPr lang="pl-PL" dirty="0"/>
              <a:t>Ustawa o produktach pochodzenia zwierzęcego</a:t>
            </a:r>
          </a:p>
        </p:txBody>
      </p:sp>
      <p:sp>
        <p:nvSpPr>
          <p:cNvPr id="3" name="Symbol zastępczy zawartości 2">
            <a:extLst>
              <a:ext uri="{FF2B5EF4-FFF2-40B4-BE49-F238E27FC236}">
                <a16:creationId xmlns="" xmlns:a16="http://schemas.microsoft.com/office/drawing/2014/main" id="{BD8E31B5-47E7-4132-9B62-D9BA54668D22}"/>
              </a:ext>
            </a:extLst>
          </p:cNvPr>
          <p:cNvSpPr>
            <a:spLocks noGrp="1"/>
          </p:cNvSpPr>
          <p:nvPr>
            <p:ph idx="1"/>
          </p:nvPr>
        </p:nvSpPr>
        <p:spPr>
          <a:xfrm>
            <a:off x="457200" y="1916831"/>
            <a:ext cx="7239000" cy="4539531"/>
          </a:xfrm>
        </p:spPr>
        <p:txBody>
          <a:bodyPr/>
          <a:lstStyle/>
          <a:p>
            <a:pPr marL="0" indent="0" algn="just">
              <a:buFont typeface="Wingdings 2" panose="05020102010507070707" pitchFamily="18" charset="2"/>
              <a:buNone/>
              <a:defRPr/>
            </a:pPr>
            <a:r>
              <a:rPr lang="pl-PL" sz="1800" b="1" dirty="0">
                <a:effectLst>
                  <a:outerShdw blurRad="38100" dist="38100" dir="2700000" algn="tl">
                    <a:srgbClr val="000000">
                      <a:alpha val="43137"/>
                    </a:srgbClr>
                  </a:outerShdw>
                </a:effectLst>
                <a:cs typeface="Times New Roman" panose="02020603050405020304" pitchFamily="18" charset="0"/>
              </a:rPr>
              <a:t>Główny Lekarz Weterynarii (GLW) </a:t>
            </a:r>
          </a:p>
          <a:p>
            <a:pPr marL="0" indent="0" algn="just">
              <a:buFont typeface="Wingdings 2" panose="05020102010507070707" pitchFamily="18" charset="2"/>
              <a:buNone/>
              <a:defRPr/>
            </a:pPr>
            <a:r>
              <a:rPr lang="pl-PL" sz="1800" dirty="0">
                <a:cs typeface="Times New Roman" panose="02020603050405020304" pitchFamily="18" charset="0"/>
              </a:rPr>
              <a:t>1) zgodnie art. 24 ww. ustawy jest organem właściwym w zakresie uzgadniania z właściwymi władzami Państw Trzecich  warunków eksportu produktów pochodzenia zwierzęcego do tych państw, </a:t>
            </a:r>
          </a:p>
          <a:p>
            <a:pPr marL="0" indent="0" algn="just">
              <a:buFont typeface="Wingdings 2" panose="05020102010507070707" pitchFamily="18" charset="2"/>
              <a:buNone/>
              <a:defRPr/>
            </a:pPr>
            <a:r>
              <a:rPr lang="pl-PL" sz="1800" dirty="0">
                <a:cs typeface="Times New Roman" panose="02020603050405020304" pitchFamily="18" charset="0"/>
              </a:rPr>
              <a:t>2) jest odpowiedzialny jest za:</a:t>
            </a:r>
          </a:p>
          <a:p>
            <a:pPr marL="0" indent="0" algn="just">
              <a:buFont typeface="Wingdings 2" panose="05020102010507070707" pitchFamily="18" charset="2"/>
              <a:buNone/>
              <a:defRPr/>
            </a:pPr>
            <a:r>
              <a:rPr lang="pl-PL" sz="1800" dirty="0">
                <a:cs typeface="Times New Roman" panose="02020603050405020304" pitchFamily="18" charset="0"/>
              </a:rPr>
              <a:t>- pozyskanie i udostępnienie organom IW oraz przedsiębiorcom wymagań sanitarno-weterynaryjnych PT;</a:t>
            </a:r>
          </a:p>
          <a:p>
            <a:pPr marL="0" indent="0" algn="just">
              <a:buFont typeface="Wingdings 2" panose="05020102010507070707" pitchFamily="18" charset="2"/>
              <a:buNone/>
              <a:defRPr/>
            </a:pPr>
            <a:r>
              <a:rPr lang="pl-PL" sz="1800" dirty="0">
                <a:cs typeface="Times New Roman" panose="02020603050405020304" pitchFamily="18" charset="0"/>
              </a:rPr>
              <a:t>- uzgadnianie z właściwymi władzami PT wzorów świadectw zdrowia, w które zaopatrywane są produkty pochodzenia zwierzęcego wysyłane do tych krajów (z wyjątkiem przypadków gdy uzgodnienia są prowadzone przez KE), uzgodnione wzory zamieszczane na stronie internetowej GIW.</a:t>
            </a:r>
          </a:p>
          <a:p>
            <a:pPr marL="0" indent="0" algn="just">
              <a:buFont typeface="Wingdings 2" panose="05020102010507070707" pitchFamily="18" charset="2"/>
              <a:buNone/>
              <a:defRPr/>
            </a:pPr>
            <a:endParaRPr lang="pl-PL" dirty="0"/>
          </a:p>
        </p:txBody>
      </p:sp>
      <p:pic>
        <p:nvPicPr>
          <p:cNvPr id="5" name="Obraz 3">
            <a:extLst>
              <a:ext uri="{FF2B5EF4-FFF2-40B4-BE49-F238E27FC236}">
                <a16:creationId xmlns="" xmlns:a16="http://schemas.microsoft.com/office/drawing/2014/main" id="{A4556520-7735-431C-9649-B8EA6BB2A0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C1F53DC-A598-42CE-8A13-B2554448C0E1}"/>
              </a:ext>
            </a:extLst>
          </p:cNvPr>
          <p:cNvSpPr>
            <a:spLocks noGrp="1"/>
          </p:cNvSpPr>
          <p:nvPr>
            <p:ph type="title"/>
          </p:nvPr>
        </p:nvSpPr>
        <p:spPr/>
        <p:txBody>
          <a:bodyPr>
            <a:normAutofit fontScale="90000"/>
          </a:bodyPr>
          <a:lstStyle/>
          <a:p>
            <a:pPr algn="ctr">
              <a:defRPr/>
            </a:pPr>
            <a:r>
              <a:rPr lang="pl-PL" dirty="0"/>
              <a:t>Ustawa o produktach pochodzenia zwierzęcego – cd.</a:t>
            </a:r>
          </a:p>
        </p:txBody>
      </p:sp>
      <p:sp>
        <p:nvSpPr>
          <p:cNvPr id="3" name="Symbol zastępczy zawartości 2">
            <a:extLst>
              <a:ext uri="{FF2B5EF4-FFF2-40B4-BE49-F238E27FC236}">
                <a16:creationId xmlns="" xmlns:a16="http://schemas.microsoft.com/office/drawing/2014/main" id="{BDF5984E-1912-471A-BDB5-32A276B21FFD}"/>
              </a:ext>
            </a:extLst>
          </p:cNvPr>
          <p:cNvSpPr>
            <a:spLocks noGrp="1"/>
          </p:cNvSpPr>
          <p:nvPr>
            <p:ph idx="1"/>
          </p:nvPr>
        </p:nvSpPr>
        <p:spPr>
          <a:xfrm>
            <a:off x="457200" y="1772815"/>
            <a:ext cx="7239000" cy="4683547"/>
          </a:xfrm>
        </p:spPr>
        <p:txBody>
          <a:bodyPr/>
          <a:lstStyle/>
          <a:p>
            <a:pPr marL="0" indent="0" algn="just">
              <a:buFont typeface="Wingdings 2" panose="05020102010507070707" pitchFamily="18" charset="2"/>
              <a:buNone/>
              <a:defRPr/>
            </a:pPr>
            <a:r>
              <a:rPr lang="pl-PL" sz="2000" b="1" dirty="0">
                <a:effectLst>
                  <a:outerShdw blurRad="38100" dist="38100" dir="2700000" algn="tl">
                    <a:srgbClr val="000000">
                      <a:alpha val="43137"/>
                    </a:srgbClr>
                  </a:outerShdw>
                </a:effectLst>
                <a:cs typeface="Times New Roman" panose="02020603050405020304" pitchFamily="18" charset="0"/>
              </a:rPr>
              <a:t>Główny Lekarz Weterynarii (GLW) </a:t>
            </a:r>
          </a:p>
          <a:p>
            <a:pPr marL="0" indent="0" algn="just">
              <a:buFont typeface="Wingdings 2" panose="05020102010507070707" pitchFamily="18" charset="2"/>
              <a:buNone/>
              <a:defRPr/>
            </a:pPr>
            <a:r>
              <a:rPr lang="pl-PL" sz="2000" dirty="0">
                <a:cs typeface="Times New Roman" panose="02020603050405020304" pitchFamily="18" charset="0"/>
              </a:rPr>
              <a:t>- prowadzenie list urzędowych lekarzy weterynarii  uprawnionych do wystawiania i podpisywania dokumentacji związanej z eksportem zwierząt i produktów pochodzenia zwierzęcego,</a:t>
            </a:r>
          </a:p>
          <a:p>
            <a:pPr algn="just">
              <a:buFontTx/>
              <a:buChar char="-"/>
              <a:defRPr/>
            </a:pPr>
            <a:r>
              <a:rPr lang="pl-PL" sz="2000" dirty="0" smtClean="0">
                <a:cs typeface="Times New Roman" panose="02020603050405020304" pitchFamily="18" charset="0"/>
              </a:rPr>
              <a:t>organizowanie </a:t>
            </a:r>
            <a:r>
              <a:rPr lang="pl-PL" sz="2000" dirty="0">
                <a:cs typeface="Times New Roman" panose="02020603050405020304" pitchFamily="18" charset="0"/>
              </a:rPr>
              <a:t>wizyt studyjnych i kontroli zakładów przez inspektorów PT</a:t>
            </a:r>
            <a:r>
              <a:rPr lang="pl-PL" sz="2000" dirty="0" smtClean="0">
                <a:cs typeface="Times New Roman" panose="02020603050405020304" pitchFamily="18" charset="0"/>
              </a:rPr>
              <a:t>.</a:t>
            </a:r>
          </a:p>
          <a:p>
            <a:pPr algn="just">
              <a:buFontTx/>
              <a:buChar char="-"/>
              <a:defRPr/>
            </a:pPr>
            <a:endParaRPr lang="pl-PL" sz="2000" dirty="0">
              <a:cs typeface="Times New Roman" panose="02020603050405020304" pitchFamily="18" charset="0"/>
            </a:endParaRPr>
          </a:p>
          <a:p>
            <a:pPr marL="0" indent="0" algn="just">
              <a:buFont typeface="Wingdings 2" panose="05020102010507070707" pitchFamily="18" charset="2"/>
              <a:buNone/>
              <a:defRPr/>
            </a:pPr>
            <a:r>
              <a:rPr lang="pl-PL" sz="2000" dirty="0">
                <a:cs typeface="Times New Roman" panose="02020603050405020304" pitchFamily="18" charset="0"/>
              </a:rPr>
              <a:t>Komisja Europejska może uzgadniać warunki eksportu w imieniu  Państw Członkowskich z właściwymi władzami Państw </a:t>
            </a:r>
            <a:r>
              <a:rPr lang="pl-PL" sz="2000" dirty="0" smtClean="0">
                <a:cs typeface="Times New Roman" panose="02020603050405020304" pitchFamily="18" charset="0"/>
              </a:rPr>
              <a:t>Trzecich.</a:t>
            </a:r>
            <a:endParaRPr lang="pl-PL" sz="2000" dirty="0">
              <a:cs typeface="Times New Roman" panose="02020603050405020304" pitchFamily="18" charset="0"/>
            </a:endParaRPr>
          </a:p>
          <a:p>
            <a:pPr>
              <a:defRPr/>
            </a:pPr>
            <a:endParaRPr lang="pl-PL" dirty="0"/>
          </a:p>
        </p:txBody>
      </p:sp>
      <p:pic>
        <p:nvPicPr>
          <p:cNvPr id="6" name="Obraz 3">
            <a:extLst>
              <a:ext uri="{FF2B5EF4-FFF2-40B4-BE49-F238E27FC236}">
                <a16:creationId xmlns="" xmlns:a16="http://schemas.microsoft.com/office/drawing/2014/main" id="{6F7C9506-9F00-4309-ADA1-000CDB34C6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AA43D77-B577-46EE-8E78-0DE7FDAEF274}"/>
              </a:ext>
            </a:extLst>
          </p:cNvPr>
          <p:cNvSpPr>
            <a:spLocks noGrp="1"/>
          </p:cNvSpPr>
          <p:nvPr>
            <p:ph type="title"/>
          </p:nvPr>
        </p:nvSpPr>
        <p:spPr/>
        <p:txBody>
          <a:bodyPr>
            <a:normAutofit/>
          </a:bodyPr>
          <a:lstStyle/>
          <a:p>
            <a:r>
              <a:rPr lang="pl-PL" dirty="0"/>
              <a:t>Otwieranie nowych rynków</a:t>
            </a:r>
          </a:p>
        </p:txBody>
      </p:sp>
      <p:graphicFrame>
        <p:nvGraphicFramePr>
          <p:cNvPr id="7" name="Diagram 6">
            <a:extLst>
              <a:ext uri="{FF2B5EF4-FFF2-40B4-BE49-F238E27FC236}">
                <a16:creationId xmlns="" xmlns:a16="http://schemas.microsoft.com/office/drawing/2014/main" id="{3ABC5751-5E64-4874-B6F2-47CA0C0781A0}"/>
              </a:ext>
            </a:extLst>
          </p:cNvPr>
          <p:cNvGraphicFramePr/>
          <p:nvPr>
            <p:extLst>
              <p:ext uri="{D42A27DB-BD31-4B8C-83A1-F6EECF244321}">
                <p14:modId xmlns:p14="http://schemas.microsoft.com/office/powerpoint/2010/main" val="396505814"/>
              </p:ext>
            </p:extLst>
          </p:nvPr>
        </p:nvGraphicFramePr>
        <p:xfrm>
          <a:off x="457200" y="1828799"/>
          <a:ext cx="7239000" cy="462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Obraz 3">
            <a:extLst>
              <a:ext uri="{FF2B5EF4-FFF2-40B4-BE49-F238E27FC236}">
                <a16:creationId xmlns="" xmlns:a16="http://schemas.microsoft.com/office/drawing/2014/main" id="{5E059FAE-FCE6-4A54-B79C-4274307FE2F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464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CE66140-DE44-4AFF-92ED-C6FC261C6A82}"/>
              </a:ext>
            </a:extLst>
          </p:cNvPr>
          <p:cNvSpPr>
            <a:spLocks noGrp="1"/>
          </p:cNvSpPr>
          <p:nvPr>
            <p:ph type="title"/>
          </p:nvPr>
        </p:nvSpPr>
        <p:spPr>
          <a:xfrm>
            <a:off x="457200" y="320675"/>
            <a:ext cx="7239000" cy="732061"/>
          </a:xfrm>
        </p:spPr>
        <p:txBody>
          <a:bodyPr/>
          <a:lstStyle/>
          <a:p>
            <a:pPr algn="ctr">
              <a:defRPr/>
            </a:pPr>
            <a:r>
              <a:rPr lang="pl-PL" dirty="0"/>
              <a:t>Pre-listing</a:t>
            </a:r>
          </a:p>
        </p:txBody>
      </p:sp>
      <p:sp>
        <p:nvSpPr>
          <p:cNvPr id="3" name="Symbol zastępczy zawartości 2">
            <a:extLst>
              <a:ext uri="{FF2B5EF4-FFF2-40B4-BE49-F238E27FC236}">
                <a16:creationId xmlns="" xmlns:a16="http://schemas.microsoft.com/office/drawing/2014/main" id="{81041F5F-2B97-4D5E-8365-9FF00E967452}"/>
              </a:ext>
            </a:extLst>
          </p:cNvPr>
          <p:cNvSpPr>
            <a:spLocks noGrp="1"/>
          </p:cNvSpPr>
          <p:nvPr>
            <p:ph idx="1"/>
          </p:nvPr>
        </p:nvSpPr>
        <p:spPr/>
        <p:txBody>
          <a:bodyPr/>
          <a:lstStyle/>
          <a:p>
            <a:pPr marL="0" indent="0" algn="just" eaLnBrk="1" fontAlgn="auto" hangingPunct="1">
              <a:spcAft>
                <a:spcPts val="0"/>
              </a:spcAft>
              <a:buFont typeface="Wingdings 2"/>
              <a:buNone/>
              <a:defRPr/>
            </a:pPr>
            <a:r>
              <a:rPr lang="pl-PL" sz="1400" dirty="0"/>
              <a:t>Niektóre P</a:t>
            </a:r>
            <a:r>
              <a:rPr lang="pl-PL" sz="1400" dirty="0" smtClean="0"/>
              <a:t>aństwa </a:t>
            </a:r>
            <a:r>
              <a:rPr lang="pl-PL" sz="1400" dirty="0"/>
              <a:t>T</a:t>
            </a:r>
            <a:r>
              <a:rPr lang="pl-PL" sz="1400" dirty="0" smtClean="0"/>
              <a:t>rzecie </a:t>
            </a:r>
            <a:r>
              <a:rPr lang="pl-PL" sz="1400" dirty="0"/>
              <a:t>dopuściły możliwość zatwierdzania zakładów do eksportu na zasadzie </a:t>
            </a:r>
            <a:r>
              <a:rPr lang="pl-PL" sz="1400" dirty="0" err="1"/>
              <a:t>pre</a:t>
            </a:r>
            <a:r>
              <a:rPr lang="pl-PL" sz="1400" dirty="0"/>
              <a:t>-listingu, tj. na podstawie gwarancji organów IW spełniania wymagań danego </a:t>
            </a:r>
            <a:r>
              <a:rPr lang="pl-PL" sz="1400" dirty="0" smtClean="0"/>
              <a:t>państwa</a:t>
            </a:r>
            <a:r>
              <a:rPr lang="pl-PL" sz="1400" dirty="0" smtClean="0"/>
              <a:t>, bez konieczności przeprowadzania kontroli zakładów przez właściwe władze Państwa Trzeciego.</a:t>
            </a:r>
            <a:endParaRPr lang="pl-PL" sz="1400" dirty="0" smtClean="0"/>
          </a:p>
          <a:p>
            <a:pPr marL="0" indent="0" algn="just" eaLnBrk="1" fontAlgn="auto" hangingPunct="1">
              <a:spcAft>
                <a:spcPts val="0"/>
              </a:spcAft>
              <a:buFont typeface="Wingdings 2"/>
              <a:buNone/>
              <a:defRPr/>
            </a:pPr>
            <a:endParaRPr lang="pl-PL" sz="1400" dirty="0"/>
          </a:p>
          <a:p>
            <a:pPr marL="0" indent="0" algn="just" eaLnBrk="1" fontAlgn="auto" hangingPunct="1">
              <a:spcAft>
                <a:spcPts val="0"/>
              </a:spcAft>
              <a:buFont typeface="Wingdings 2"/>
              <a:buNone/>
              <a:defRPr/>
            </a:pPr>
            <a:r>
              <a:rPr lang="pl-PL" sz="1400" dirty="0" smtClean="0"/>
              <a:t>Zgodnie z ww. zasadą, zakład zainteresowany eksportem na rynek danego Państwa Trzeciego powinien zgłosić się do właściwego terytorialnie powiatowego lekarza weterynarii w celu umieszczenia go na liście zakładów zatwierdzonych, prowadzonej przez stronę polską. Następnie powiatowy lekarz weterynarii, po upewnieniu się, że zakład spełnia specyficzne wymagania Państwa Trzeciego, przekazuje do Głównego Inspektoratu Weterynarii za pośrednictwem wojewódzkiego inspektoratu weterynarii informację o zatwierdzeniu zakładu do eksportu na rynek Państwa Trzeciego. W dalszej kolejności Główny Inspektorat Weterynarii przekazuje ww</a:t>
            </a:r>
            <a:r>
              <a:rPr lang="pl-PL" sz="1400" dirty="0" smtClean="0"/>
              <a:t>. informację właściwym władzom Państwa Trzeciego.</a:t>
            </a:r>
            <a:endParaRPr lang="pl-PL" sz="1400" dirty="0"/>
          </a:p>
          <a:p>
            <a:pPr marL="0" indent="0" algn="just" eaLnBrk="1" fontAlgn="auto" hangingPunct="1">
              <a:spcAft>
                <a:spcPts val="0"/>
              </a:spcAft>
              <a:buFont typeface="Wingdings 2"/>
              <a:buNone/>
              <a:defRPr/>
            </a:pPr>
            <a:endParaRPr lang="pl-PL" sz="1400" dirty="0"/>
          </a:p>
          <a:p>
            <a:pPr marL="0" indent="0" algn="just" eaLnBrk="1" fontAlgn="auto" hangingPunct="1">
              <a:spcAft>
                <a:spcPts val="0"/>
              </a:spcAft>
              <a:buFont typeface="Wingdings 2"/>
              <a:buNone/>
              <a:defRPr/>
            </a:pPr>
            <a:r>
              <a:rPr lang="pl-PL" sz="1400" dirty="0" smtClean="0"/>
              <a:t>Powiatowi lekarze weterynarii zatwierdzają zakłady </a:t>
            </a:r>
            <a:r>
              <a:rPr lang="pl-PL" sz="1400" dirty="0"/>
              <a:t>na zasadzie </a:t>
            </a:r>
            <a:r>
              <a:rPr lang="pl-PL" sz="1400" dirty="0" err="1"/>
              <a:t>pre</a:t>
            </a:r>
            <a:r>
              <a:rPr lang="pl-PL" sz="1400" dirty="0"/>
              <a:t>-listingu </a:t>
            </a:r>
            <a:r>
              <a:rPr lang="pl-PL" sz="1400" dirty="0" smtClean="0"/>
              <a:t>m. in. do </a:t>
            </a:r>
            <a:r>
              <a:rPr lang="pl-PL" sz="1400" b="1" dirty="0" smtClean="0"/>
              <a:t>Hongkongu i Japonii.</a:t>
            </a:r>
            <a:endParaRPr lang="pl-PL" sz="1400" dirty="0"/>
          </a:p>
        </p:txBody>
      </p:sp>
      <p:pic>
        <p:nvPicPr>
          <p:cNvPr id="4" name="Obraz 3">
            <a:extLst>
              <a:ext uri="{FF2B5EF4-FFF2-40B4-BE49-F238E27FC236}">
                <a16:creationId xmlns="" xmlns:a16="http://schemas.microsoft.com/office/drawing/2014/main" id="{88C33C56-84D9-4447-A77E-1A6F6F5709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zawartości 2">
            <a:extLst>
              <a:ext uri="{FF2B5EF4-FFF2-40B4-BE49-F238E27FC236}">
                <a16:creationId xmlns="" xmlns:a16="http://schemas.microsoft.com/office/drawing/2014/main" id="{35182C32-CD66-4835-BBF9-C6D1CA77D02A}"/>
              </a:ext>
            </a:extLst>
          </p:cNvPr>
          <p:cNvSpPr>
            <a:spLocks noGrp="1"/>
          </p:cNvSpPr>
          <p:nvPr>
            <p:ph idx="1"/>
          </p:nvPr>
        </p:nvSpPr>
        <p:spPr/>
        <p:txBody>
          <a:bodyPr anchor="ctr"/>
          <a:lstStyle/>
          <a:p>
            <a:pPr marL="68263" indent="0" algn="just" eaLnBrk="1" hangingPunct="1">
              <a:buFont typeface="Wingdings 2" panose="05020102010507070707" pitchFamily="18" charset="2"/>
              <a:buNone/>
            </a:pPr>
            <a:r>
              <a:rPr lang="pl-PL" altLang="pl-PL" sz="2400" dirty="0"/>
              <a:t>W celu umożliwienia eksportu uzgadniane są weterynaryjne świadectwa zdrowia, służące do </a:t>
            </a:r>
            <a:r>
              <a:rPr lang="pl-PL" altLang="pl-PL" sz="2400" b="1" dirty="0">
                <a:solidFill>
                  <a:srgbClr val="0070C0"/>
                </a:solidFill>
              </a:rPr>
              <a:t>urzędowego poświadczania </a:t>
            </a:r>
            <a:r>
              <a:rPr lang="pl-PL" altLang="pl-PL" sz="2400" dirty="0"/>
              <a:t>zgodności partii towaru z wymaganiami kraju docelowego.</a:t>
            </a:r>
          </a:p>
          <a:p>
            <a:pPr marL="68263" indent="0" algn="just" eaLnBrk="1" hangingPunct="1">
              <a:buFont typeface="Wingdings 2" panose="05020102010507070707" pitchFamily="18" charset="2"/>
              <a:buNone/>
            </a:pPr>
            <a:r>
              <a:rPr lang="pl-PL" altLang="pl-PL" sz="2400" dirty="0"/>
              <a:t>Uzgodnione wzory zamieszczane na stronie internetowej GIW (z wyjątkiem niektórych świadectw drukowanych na zabezpieczonym papierze</a:t>
            </a:r>
            <a:r>
              <a:rPr lang="pl-PL" altLang="pl-PL" sz="2400" dirty="0" smtClean="0"/>
              <a:t>).</a:t>
            </a:r>
            <a:endParaRPr lang="pl-PL" altLang="pl-PL" sz="2400" dirty="0"/>
          </a:p>
        </p:txBody>
      </p:sp>
      <p:sp>
        <p:nvSpPr>
          <p:cNvPr id="13315" name="Symbol zastępczy numeru slajdu 3">
            <a:extLst>
              <a:ext uri="{FF2B5EF4-FFF2-40B4-BE49-F238E27FC236}">
                <a16:creationId xmlns="" xmlns:a16="http://schemas.microsoft.com/office/drawing/2014/main" id="{E24F97B6-805F-43D1-8706-0E25A5881A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10CF9B"/>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10CF9B"/>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10CF9B"/>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10CF9B"/>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10CF9B"/>
              </a:buClr>
              <a:buSzPct val="70000"/>
              <a:buFont typeface="Wingdings" panose="05000000000000000000" pitchFamily="2" charset="2"/>
              <a:buChar char=""/>
              <a:defRPr>
                <a:solidFill>
                  <a:schemeClr val="tx1"/>
                </a:solidFill>
                <a:latin typeface="Trebuchet MS" panose="020B0603020202020204" pitchFamily="34" charset="0"/>
              </a:defRPr>
            </a:lvl9pPr>
          </a:lstStyle>
          <a:p>
            <a:pPr>
              <a:spcBef>
                <a:spcPct val="0"/>
              </a:spcBef>
              <a:buClrTx/>
              <a:buSzTx/>
              <a:buFontTx/>
              <a:buNone/>
            </a:pPr>
            <a:fld id="{6824DB3E-2E2E-4D20-A8D8-78090409BDB6}" type="slidenum">
              <a:rPr lang="en-US" altLang="pl-PL" sz="1100" smtClean="0">
                <a:solidFill>
                  <a:schemeClr val="tx2"/>
                </a:solidFill>
              </a:rPr>
              <a:pPr>
                <a:spcBef>
                  <a:spcPct val="0"/>
                </a:spcBef>
                <a:buClrTx/>
                <a:buSzTx/>
                <a:buFontTx/>
                <a:buNone/>
              </a:pPr>
              <a:t>8</a:t>
            </a:fld>
            <a:endParaRPr lang="en-US" altLang="pl-PL" sz="1100">
              <a:solidFill>
                <a:schemeClr val="tx2"/>
              </a:solidFill>
            </a:endParaRPr>
          </a:p>
        </p:txBody>
      </p:sp>
      <p:sp>
        <p:nvSpPr>
          <p:cNvPr id="5" name="Tytuł 1">
            <a:extLst>
              <a:ext uri="{FF2B5EF4-FFF2-40B4-BE49-F238E27FC236}">
                <a16:creationId xmlns="" xmlns:a16="http://schemas.microsoft.com/office/drawing/2014/main" id="{8CA27712-6850-485E-9278-A4D8515920F1}"/>
              </a:ext>
            </a:extLst>
          </p:cNvPr>
          <p:cNvSpPr>
            <a:spLocks noGrp="1"/>
          </p:cNvSpPr>
          <p:nvPr>
            <p:ph type="title"/>
          </p:nvPr>
        </p:nvSpPr>
        <p:spPr>
          <a:xfrm>
            <a:off x="714348" y="571480"/>
            <a:ext cx="7024744" cy="1143000"/>
          </a:xfrm>
        </p:spPr>
        <p:txBody>
          <a:bodyPr anchor="ctr"/>
          <a:lstStyle/>
          <a:p>
            <a:pPr algn="ctr" eaLnBrk="1" fontAlgn="auto" hangingPunct="1">
              <a:spcAft>
                <a:spcPts val="0"/>
              </a:spcAft>
              <a:defRPr/>
            </a:pPr>
            <a:r>
              <a:rPr lang="pl-PL" dirty="0"/>
              <a:t>Świadectwa zdrowia</a:t>
            </a:r>
            <a:endParaRPr lang="en-US" dirty="0"/>
          </a:p>
        </p:txBody>
      </p:sp>
      <p:pic>
        <p:nvPicPr>
          <p:cNvPr id="13317" name="Obraz 5">
            <a:extLst>
              <a:ext uri="{FF2B5EF4-FFF2-40B4-BE49-F238E27FC236}">
                <a16:creationId xmlns="" xmlns:a16="http://schemas.microsoft.com/office/drawing/2014/main" id="{673DB637-D124-4F51-B217-C09D6AA273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9D0A9F2-6EDE-4243-B673-A9C22A1FF5A4}"/>
              </a:ext>
            </a:extLst>
          </p:cNvPr>
          <p:cNvSpPr>
            <a:spLocks noGrp="1"/>
          </p:cNvSpPr>
          <p:nvPr>
            <p:ph type="title"/>
          </p:nvPr>
        </p:nvSpPr>
        <p:spPr/>
        <p:txBody>
          <a:bodyPr/>
          <a:lstStyle/>
          <a:p>
            <a:pPr algn="ctr">
              <a:defRPr/>
            </a:pPr>
            <a:r>
              <a:rPr lang="pl-PL" dirty="0"/>
              <a:t>Świadectwa zdrowia</a:t>
            </a:r>
          </a:p>
        </p:txBody>
      </p:sp>
      <p:sp>
        <p:nvSpPr>
          <p:cNvPr id="15363" name="Symbol zastępczy zawartości 2">
            <a:extLst>
              <a:ext uri="{FF2B5EF4-FFF2-40B4-BE49-F238E27FC236}">
                <a16:creationId xmlns="" xmlns:a16="http://schemas.microsoft.com/office/drawing/2014/main" id="{ED310F7E-F931-4B53-ABE2-992B1BE226C5}"/>
              </a:ext>
            </a:extLst>
          </p:cNvPr>
          <p:cNvSpPr>
            <a:spLocks noGrp="1"/>
          </p:cNvSpPr>
          <p:nvPr>
            <p:ph idx="1"/>
          </p:nvPr>
        </p:nvSpPr>
        <p:spPr/>
        <p:txBody>
          <a:bodyPr/>
          <a:lstStyle/>
          <a:p>
            <a:pPr marL="0" indent="0">
              <a:buFont typeface="Wingdings 2" panose="05020102010507070707" pitchFamily="18" charset="2"/>
              <a:buNone/>
            </a:pPr>
            <a:endParaRPr lang="pl-PL" altLang="pl-PL" sz="1800" dirty="0"/>
          </a:p>
          <a:p>
            <a:pPr marL="0" indent="0" algn="just">
              <a:buFont typeface="Wingdings 2" panose="05020102010507070707" pitchFamily="18" charset="2"/>
              <a:buNone/>
            </a:pPr>
            <a:r>
              <a:rPr lang="pl-PL" altLang="pl-PL" sz="2400" dirty="0"/>
              <a:t>IW posiada opracowane procedury dla wydawania świadectw:</a:t>
            </a:r>
            <a:br>
              <a:rPr lang="pl-PL" altLang="pl-PL" sz="2400" dirty="0"/>
            </a:br>
            <a:r>
              <a:rPr lang="pl-PL" altLang="pl-PL" sz="2400" dirty="0"/>
              <a:t/>
            </a:r>
            <a:br>
              <a:rPr lang="pl-PL" altLang="pl-PL" sz="2400" dirty="0"/>
            </a:br>
            <a:r>
              <a:rPr lang="pl-PL" altLang="pl-PL" sz="2400" dirty="0"/>
              <a:t>1) uzgodnionych </a:t>
            </a:r>
            <a:r>
              <a:rPr lang="pl-PL" altLang="pl-PL" sz="2400" dirty="0" smtClean="0"/>
              <a:t>bilateralnie</a:t>
            </a:r>
            <a:endParaRPr lang="pl-PL" altLang="pl-PL" sz="2400" dirty="0"/>
          </a:p>
          <a:p>
            <a:pPr marL="0" indent="0" algn="just">
              <a:buFont typeface="Wingdings 2" panose="05020102010507070707" pitchFamily="18" charset="2"/>
              <a:buNone/>
            </a:pPr>
            <a:r>
              <a:rPr lang="pl-PL" altLang="pl-PL" sz="2400" dirty="0" smtClean="0"/>
              <a:t>2</a:t>
            </a:r>
            <a:r>
              <a:rPr lang="pl-PL" altLang="pl-PL" sz="2400" dirty="0"/>
              <a:t>) specjalnie </a:t>
            </a:r>
            <a:r>
              <a:rPr lang="pl-PL" altLang="pl-PL" sz="2400" dirty="0" smtClean="0"/>
              <a:t>zabezpieczonych</a:t>
            </a:r>
            <a:endParaRPr lang="pl-PL" altLang="pl-PL" sz="2400" dirty="0"/>
          </a:p>
          <a:p>
            <a:pPr marL="0" indent="0" algn="just">
              <a:buFont typeface="Wingdings 2" panose="05020102010507070707" pitchFamily="18" charset="2"/>
              <a:buNone/>
            </a:pPr>
            <a:r>
              <a:rPr lang="pl-PL" altLang="pl-PL" sz="2400" dirty="0" smtClean="0"/>
              <a:t>3</a:t>
            </a:r>
            <a:r>
              <a:rPr lang="pl-PL" altLang="pl-PL" sz="2400" dirty="0"/>
              <a:t>) przy braku bilateralnie uzgodnionego świadectwa </a:t>
            </a:r>
            <a:r>
              <a:rPr lang="pl-PL" altLang="pl-PL" sz="2400" dirty="0" smtClean="0"/>
              <a:t>zdrowia</a:t>
            </a:r>
          </a:p>
          <a:p>
            <a:pPr marL="0" indent="0" algn="just">
              <a:buFont typeface="Wingdings 2" panose="05020102010507070707" pitchFamily="18" charset="2"/>
              <a:buNone/>
            </a:pPr>
            <a:endParaRPr lang="pl-PL" altLang="pl-PL" sz="2400" dirty="0" smtClean="0"/>
          </a:p>
          <a:p>
            <a:pPr marL="0" indent="0" algn="just">
              <a:buFont typeface="Wingdings 2" panose="05020102010507070707" pitchFamily="18" charset="2"/>
              <a:buNone/>
            </a:pPr>
            <a:endParaRPr lang="pl-PL" altLang="pl-PL" sz="2400" dirty="0"/>
          </a:p>
        </p:txBody>
      </p:sp>
      <p:pic>
        <p:nvPicPr>
          <p:cNvPr id="4" name="Obraz 3">
            <a:extLst>
              <a:ext uri="{FF2B5EF4-FFF2-40B4-BE49-F238E27FC236}">
                <a16:creationId xmlns="" xmlns:a16="http://schemas.microsoft.com/office/drawing/2014/main" id="{4539E609-44F9-46CF-B72F-6FD8D47292C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0"/>
            <a:ext cx="100012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Opulent</Template>
  <TotalTime>4304</TotalTime>
  <Words>1346</Words>
  <Application>Microsoft Office PowerPoint</Application>
  <PresentationFormat>Pokaz na ekranie (4:3)</PresentationFormat>
  <Paragraphs>76</Paragraphs>
  <Slides>16</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16</vt:i4>
      </vt:variant>
    </vt:vector>
  </HeadingPairs>
  <TitlesOfParts>
    <vt:vector size="24" baseType="lpstr">
      <vt:lpstr>Arial</vt:lpstr>
      <vt:lpstr>Bookman Old Style</vt:lpstr>
      <vt:lpstr>Calibri</vt:lpstr>
      <vt:lpstr>Times New Roman</vt:lpstr>
      <vt:lpstr>Trebuchet MS</vt:lpstr>
      <vt:lpstr>Wingdings</vt:lpstr>
      <vt:lpstr>Wingdings 2</vt:lpstr>
      <vt:lpstr>Bogaty</vt:lpstr>
      <vt:lpstr>          Uwarunkowania eksportu polskiej wołowiny do japonii i hongkongu</vt:lpstr>
      <vt:lpstr>eksport do Państw Trzecich</vt:lpstr>
      <vt:lpstr>eksport do Państw Trzecich</vt:lpstr>
      <vt:lpstr>Ustawa o produktach pochodzenia zwierzęcego</vt:lpstr>
      <vt:lpstr>Ustawa o produktach pochodzenia zwierzęcego – cd.</vt:lpstr>
      <vt:lpstr>Otwieranie nowych rynków</vt:lpstr>
      <vt:lpstr>Pre-listing</vt:lpstr>
      <vt:lpstr>Świadectwa zdrowia</vt:lpstr>
      <vt:lpstr>Świadectwa zdrowia</vt:lpstr>
      <vt:lpstr>JAPONIA</vt:lpstr>
      <vt:lpstr>japonia</vt:lpstr>
      <vt:lpstr>Japonia</vt:lpstr>
      <vt:lpstr>Hongkong</vt:lpstr>
      <vt:lpstr>HOngkong</vt:lpstr>
      <vt:lpstr>hongkong</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Rynki PAŃSTW trzecich – zasady zgłaszania i zatwierdzania zakładów</dc:title>
  <dc:creator>wet</dc:creator>
  <cp:lastModifiedBy>Patrycja Poniatowska</cp:lastModifiedBy>
  <cp:revision>168</cp:revision>
  <dcterms:created xsi:type="dcterms:W3CDTF">2015-12-07T20:06:04Z</dcterms:created>
  <dcterms:modified xsi:type="dcterms:W3CDTF">2023-10-20T12:07:47Z</dcterms:modified>
</cp:coreProperties>
</file>